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8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notesSlides/notesSlide15.xml" ContentType="application/vnd.openxmlformats-officedocument.presentationml.notesSlid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6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notesSlides/notesSlide19.xml" ContentType="application/vnd.openxmlformats-officedocument.presentationml.notesSlide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notesSlides/notesSlide20.xml" ContentType="application/vnd.openxmlformats-officedocument.presentationml.notesSlide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notesSlides/notesSlide23.xml" ContentType="application/vnd.openxmlformats-officedocument.presentationml.notesSlide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notesSlides/notesSlide26.xml" ContentType="application/vnd.openxmlformats-officedocument.presentationml.notesSlide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27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28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84" r:id="rId2"/>
    <p:sldId id="303" r:id="rId3"/>
    <p:sldId id="259" r:id="rId4"/>
    <p:sldId id="268" r:id="rId5"/>
    <p:sldId id="257" r:id="rId6"/>
    <p:sldId id="290" r:id="rId7"/>
    <p:sldId id="307" r:id="rId8"/>
    <p:sldId id="292" r:id="rId9"/>
    <p:sldId id="293" r:id="rId10"/>
    <p:sldId id="295" r:id="rId11"/>
    <p:sldId id="298" r:id="rId12"/>
    <p:sldId id="310" r:id="rId13"/>
    <p:sldId id="269" r:id="rId14"/>
    <p:sldId id="270" r:id="rId15"/>
    <p:sldId id="271" r:id="rId16"/>
    <p:sldId id="272" r:id="rId17"/>
    <p:sldId id="304" r:id="rId18"/>
    <p:sldId id="305" r:id="rId19"/>
    <p:sldId id="309" r:id="rId20"/>
    <p:sldId id="306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3" r:id="rId29"/>
  </p:sldIdLst>
  <p:sldSz cx="12192000" cy="6858000"/>
  <p:notesSz cx="6645275" cy="97758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25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BCC8BF-5CAE-4277-A353-E4E686F5C4E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0004426-FA04-4521-9622-991F25B86BDC}">
      <dgm:prSet phldrT="[Text]" custT="1"/>
      <dgm:spPr/>
      <dgm:t>
        <a:bodyPr/>
        <a:lstStyle/>
        <a:p>
          <a:r>
            <a:rPr lang="en-GB" sz="2000" dirty="0" smtClean="0">
              <a:latin typeface="Arial" panose="020B0604020202020204" pitchFamily="34" charset="0"/>
              <a:cs typeface="Arial" panose="020B0604020202020204" pitchFamily="34" charset="0"/>
            </a:rPr>
            <a:t>Chair</a:t>
          </a:r>
        </a:p>
      </dgm:t>
    </dgm:pt>
    <dgm:pt modelId="{AEEE566A-7029-4D17-9B29-FAE187793018}" type="parTrans" cxnId="{08DEA0A3-DC7D-4922-A776-039445FAEA1A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6FEC89-2302-414B-AC44-21EA1357DF3F}" type="sibTrans" cxnId="{08DEA0A3-DC7D-4922-A776-039445FAEA1A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9C1758-3CB2-48F6-AA48-F14A49014AA1}">
      <dgm:prSet custT="1"/>
      <dgm:spPr>
        <a:solidFill>
          <a:schemeClr val="accent1"/>
        </a:solidFill>
      </dgm:spPr>
      <dgm:t>
        <a:bodyPr/>
        <a:lstStyle/>
        <a:p>
          <a:endParaRPr lang="en-GB" sz="20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sz="2000" dirty="0" smtClean="0">
              <a:latin typeface="Arial" panose="020B0604020202020204" pitchFamily="34" charset="0"/>
              <a:cs typeface="Arial" panose="020B0604020202020204" pitchFamily="34" charset="0"/>
            </a:rPr>
            <a:t>Board Secretary</a:t>
          </a:r>
        </a:p>
        <a:p>
          <a:r>
            <a:rPr lang="en-GB" sz="20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8EF296-1700-4099-BA0A-5406484EB23A}" type="parTrans" cxnId="{33CA95F3-B509-43C9-BB99-6D5FDAD60904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976D7E-76BF-4DC5-8CD1-D29644E1B149}" type="sibTrans" cxnId="{33CA95F3-B509-43C9-BB99-6D5FDAD60904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89D0D4-FCAC-411C-BA74-7455816AA0A3}" type="pres">
      <dgm:prSet presAssocID="{37BCC8BF-5CAE-4277-A353-E4E686F5C4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4BC0E7D7-C8E2-4E0E-B0D9-7F9059B13926}" type="pres">
      <dgm:prSet presAssocID="{70004426-FA04-4521-9622-991F25B86BDC}" presName="hierRoot1" presStyleCnt="0">
        <dgm:presLayoutVars>
          <dgm:hierBranch val="init"/>
        </dgm:presLayoutVars>
      </dgm:prSet>
      <dgm:spPr/>
    </dgm:pt>
    <dgm:pt modelId="{6CEF124E-1A8F-4175-856A-CB5DA03CAA8E}" type="pres">
      <dgm:prSet presAssocID="{70004426-FA04-4521-9622-991F25B86BDC}" presName="rootComposite1" presStyleCnt="0"/>
      <dgm:spPr/>
    </dgm:pt>
    <dgm:pt modelId="{1007CEA2-7F78-4F2D-9A49-B7AC633D2620}" type="pres">
      <dgm:prSet presAssocID="{70004426-FA04-4521-9622-991F25B86BD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0D16A40-B475-4A5C-A971-675EB7B4AB0D}" type="pres">
      <dgm:prSet presAssocID="{70004426-FA04-4521-9622-991F25B86BDC}" presName="rootConnector1" presStyleLbl="node1" presStyleIdx="0" presStyleCnt="0"/>
      <dgm:spPr/>
      <dgm:t>
        <a:bodyPr/>
        <a:lstStyle/>
        <a:p>
          <a:endParaRPr lang="en-GB"/>
        </a:p>
      </dgm:t>
    </dgm:pt>
    <dgm:pt modelId="{94EFEE16-8BC0-4EF4-9A49-4B683B8E0E71}" type="pres">
      <dgm:prSet presAssocID="{70004426-FA04-4521-9622-991F25B86BDC}" presName="hierChild2" presStyleCnt="0"/>
      <dgm:spPr/>
    </dgm:pt>
    <dgm:pt modelId="{7F456596-675B-40BF-89E9-A6068AAECB6F}" type="pres">
      <dgm:prSet presAssocID="{208EF296-1700-4099-BA0A-5406484EB23A}" presName="Name37" presStyleLbl="parChTrans1D2" presStyleIdx="0" presStyleCnt="1"/>
      <dgm:spPr/>
      <dgm:t>
        <a:bodyPr/>
        <a:lstStyle/>
        <a:p>
          <a:endParaRPr lang="en-GB"/>
        </a:p>
      </dgm:t>
    </dgm:pt>
    <dgm:pt modelId="{B15920E2-1197-4EE8-8E83-EF83F6D3F4E0}" type="pres">
      <dgm:prSet presAssocID="{129C1758-3CB2-48F6-AA48-F14A49014AA1}" presName="hierRoot2" presStyleCnt="0">
        <dgm:presLayoutVars>
          <dgm:hierBranch val="init"/>
        </dgm:presLayoutVars>
      </dgm:prSet>
      <dgm:spPr/>
    </dgm:pt>
    <dgm:pt modelId="{AAE2D6EC-C11B-4FA5-B8D7-EC5E4F7C8DFA}" type="pres">
      <dgm:prSet presAssocID="{129C1758-3CB2-48F6-AA48-F14A49014AA1}" presName="rootComposite" presStyleCnt="0"/>
      <dgm:spPr/>
    </dgm:pt>
    <dgm:pt modelId="{F3217DE6-9BE2-4B08-94CE-1E305D511A6B}" type="pres">
      <dgm:prSet presAssocID="{129C1758-3CB2-48F6-AA48-F14A49014AA1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10A88B7-9E6B-4AEC-8824-605A129B304E}" type="pres">
      <dgm:prSet presAssocID="{129C1758-3CB2-48F6-AA48-F14A49014AA1}" presName="rootConnector" presStyleLbl="node2" presStyleIdx="0" presStyleCnt="1"/>
      <dgm:spPr/>
      <dgm:t>
        <a:bodyPr/>
        <a:lstStyle/>
        <a:p>
          <a:endParaRPr lang="en-GB"/>
        </a:p>
      </dgm:t>
    </dgm:pt>
    <dgm:pt modelId="{AF3FA977-D0E9-4F97-917E-893D630814D2}" type="pres">
      <dgm:prSet presAssocID="{129C1758-3CB2-48F6-AA48-F14A49014AA1}" presName="hierChild4" presStyleCnt="0"/>
      <dgm:spPr/>
    </dgm:pt>
    <dgm:pt modelId="{A1F3232D-C128-484A-9837-DCF330927107}" type="pres">
      <dgm:prSet presAssocID="{129C1758-3CB2-48F6-AA48-F14A49014AA1}" presName="hierChild5" presStyleCnt="0"/>
      <dgm:spPr/>
    </dgm:pt>
    <dgm:pt modelId="{DF520673-08DF-4370-9813-551BAE30FB16}" type="pres">
      <dgm:prSet presAssocID="{70004426-FA04-4521-9622-991F25B86BDC}" presName="hierChild3" presStyleCnt="0"/>
      <dgm:spPr/>
    </dgm:pt>
  </dgm:ptLst>
  <dgm:cxnLst>
    <dgm:cxn modelId="{33CA95F3-B509-43C9-BB99-6D5FDAD60904}" srcId="{70004426-FA04-4521-9622-991F25B86BDC}" destId="{129C1758-3CB2-48F6-AA48-F14A49014AA1}" srcOrd="0" destOrd="0" parTransId="{208EF296-1700-4099-BA0A-5406484EB23A}" sibTransId="{16976D7E-76BF-4DC5-8CD1-D29644E1B149}"/>
    <dgm:cxn modelId="{216B9588-5D78-45DE-A18D-1BDC1D0DD37E}" type="presOf" srcId="{70004426-FA04-4521-9622-991F25B86BDC}" destId="{70D16A40-B475-4A5C-A971-675EB7B4AB0D}" srcOrd="1" destOrd="0" presId="urn:microsoft.com/office/officeart/2005/8/layout/orgChart1"/>
    <dgm:cxn modelId="{7DAE6B65-C8E8-4769-8CD9-A414DBCB0D5A}" type="presOf" srcId="{37BCC8BF-5CAE-4277-A353-E4E686F5C4E3}" destId="{6A89D0D4-FCAC-411C-BA74-7455816AA0A3}" srcOrd="0" destOrd="0" presId="urn:microsoft.com/office/officeart/2005/8/layout/orgChart1"/>
    <dgm:cxn modelId="{0092821E-E9D8-4876-9B85-5AAA5A61A708}" type="presOf" srcId="{129C1758-3CB2-48F6-AA48-F14A49014AA1}" destId="{110A88B7-9E6B-4AEC-8824-605A129B304E}" srcOrd="1" destOrd="0" presId="urn:microsoft.com/office/officeart/2005/8/layout/orgChart1"/>
    <dgm:cxn modelId="{8FAADF21-ACF9-4D6F-B016-3B922295BB72}" type="presOf" srcId="{70004426-FA04-4521-9622-991F25B86BDC}" destId="{1007CEA2-7F78-4F2D-9A49-B7AC633D2620}" srcOrd="0" destOrd="0" presId="urn:microsoft.com/office/officeart/2005/8/layout/orgChart1"/>
    <dgm:cxn modelId="{31D28FC2-72E9-42B1-A7E6-A7C34800A6AF}" type="presOf" srcId="{129C1758-3CB2-48F6-AA48-F14A49014AA1}" destId="{F3217DE6-9BE2-4B08-94CE-1E305D511A6B}" srcOrd="0" destOrd="0" presId="urn:microsoft.com/office/officeart/2005/8/layout/orgChart1"/>
    <dgm:cxn modelId="{8CEF5E10-9ADA-4BF5-83CF-B6A9C6F506B5}" type="presOf" srcId="{208EF296-1700-4099-BA0A-5406484EB23A}" destId="{7F456596-675B-40BF-89E9-A6068AAECB6F}" srcOrd="0" destOrd="0" presId="urn:microsoft.com/office/officeart/2005/8/layout/orgChart1"/>
    <dgm:cxn modelId="{08DEA0A3-DC7D-4922-A776-039445FAEA1A}" srcId="{37BCC8BF-5CAE-4277-A353-E4E686F5C4E3}" destId="{70004426-FA04-4521-9622-991F25B86BDC}" srcOrd="0" destOrd="0" parTransId="{AEEE566A-7029-4D17-9B29-FAE187793018}" sibTransId="{666FEC89-2302-414B-AC44-21EA1357DF3F}"/>
    <dgm:cxn modelId="{18ACE3DA-67A9-4B00-9ED3-0455079CC28F}" type="presParOf" srcId="{6A89D0D4-FCAC-411C-BA74-7455816AA0A3}" destId="{4BC0E7D7-C8E2-4E0E-B0D9-7F9059B13926}" srcOrd="0" destOrd="0" presId="urn:microsoft.com/office/officeart/2005/8/layout/orgChart1"/>
    <dgm:cxn modelId="{18466DC7-9E0F-48C6-9996-23F9711BC57D}" type="presParOf" srcId="{4BC0E7D7-C8E2-4E0E-B0D9-7F9059B13926}" destId="{6CEF124E-1A8F-4175-856A-CB5DA03CAA8E}" srcOrd="0" destOrd="0" presId="urn:microsoft.com/office/officeart/2005/8/layout/orgChart1"/>
    <dgm:cxn modelId="{31E33FD5-4118-45A8-A0FA-7BA7F3A5B9FD}" type="presParOf" srcId="{6CEF124E-1A8F-4175-856A-CB5DA03CAA8E}" destId="{1007CEA2-7F78-4F2D-9A49-B7AC633D2620}" srcOrd="0" destOrd="0" presId="urn:microsoft.com/office/officeart/2005/8/layout/orgChart1"/>
    <dgm:cxn modelId="{1C7BDD43-A003-4C1D-BE1A-CF5C0BCE44B6}" type="presParOf" srcId="{6CEF124E-1A8F-4175-856A-CB5DA03CAA8E}" destId="{70D16A40-B475-4A5C-A971-675EB7B4AB0D}" srcOrd="1" destOrd="0" presId="urn:microsoft.com/office/officeart/2005/8/layout/orgChart1"/>
    <dgm:cxn modelId="{B03CE0FA-EA5D-4FC1-B6F9-2E9AA7BF442F}" type="presParOf" srcId="{4BC0E7D7-C8E2-4E0E-B0D9-7F9059B13926}" destId="{94EFEE16-8BC0-4EF4-9A49-4B683B8E0E71}" srcOrd="1" destOrd="0" presId="urn:microsoft.com/office/officeart/2005/8/layout/orgChart1"/>
    <dgm:cxn modelId="{E3DE3B5B-1479-40F7-9733-77E43C3A5966}" type="presParOf" srcId="{94EFEE16-8BC0-4EF4-9A49-4B683B8E0E71}" destId="{7F456596-675B-40BF-89E9-A6068AAECB6F}" srcOrd="0" destOrd="0" presId="urn:microsoft.com/office/officeart/2005/8/layout/orgChart1"/>
    <dgm:cxn modelId="{9F64F491-F2B2-419E-8F8C-7AF7C3674D08}" type="presParOf" srcId="{94EFEE16-8BC0-4EF4-9A49-4B683B8E0E71}" destId="{B15920E2-1197-4EE8-8E83-EF83F6D3F4E0}" srcOrd="1" destOrd="0" presId="urn:microsoft.com/office/officeart/2005/8/layout/orgChart1"/>
    <dgm:cxn modelId="{CAF36785-48B2-4944-A502-0E8792DA31B4}" type="presParOf" srcId="{B15920E2-1197-4EE8-8E83-EF83F6D3F4E0}" destId="{AAE2D6EC-C11B-4FA5-B8D7-EC5E4F7C8DFA}" srcOrd="0" destOrd="0" presId="urn:microsoft.com/office/officeart/2005/8/layout/orgChart1"/>
    <dgm:cxn modelId="{20D38ABB-AD5E-4CE9-9949-75551D0B72ED}" type="presParOf" srcId="{AAE2D6EC-C11B-4FA5-B8D7-EC5E4F7C8DFA}" destId="{F3217DE6-9BE2-4B08-94CE-1E305D511A6B}" srcOrd="0" destOrd="0" presId="urn:microsoft.com/office/officeart/2005/8/layout/orgChart1"/>
    <dgm:cxn modelId="{E1D1BE9B-AF21-4137-94DC-76B335AC36F6}" type="presParOf" srcId="{AAE2D6EC-C11B-4FA5-B8D7-EC5E4F7C8DFA}" destId="{110A88B7-9E6B-4AEC-8824-605A129B304E}" srcOrd="1" destOrd="0" presId="urn:microsoft.com/office/officeart/2005/8/layout/orgChart1"/>
    <dgm:cxn modelId="{E3246093-C0B0-4CCB-8D63-91FB3F92BB96}" type="presParOf" srcId="{B15920E2-1197-4EE8-8E83-EF83F6D3F4E0}" destId="{AF3FA977-D0E9-4F97-917E-893D630814D2}" srcOrd="1" destOrd="0" presId="urn:microsoft.com/office/officeart/2005/8/layout/orgChart1"/>
    <dgm:cxn modelId="{CE891EE0-2323-454D-AC59-2D96C30E9452}" type="presParOf" srcId="{B15920E2-1197-4EE8-8E83-EF83F6D3F4E0}" destId="{A1F3232D-C128-484A-9837-DCF330927107}" srcOrd="2" destOrd="0" presId="urn:microsoft.com/office/officeart/2005/8/layout/orgChart1"/>
    <dgm:cxn modelId="{1FFC57F8-2692-4346-AC58-481C7D07FAA1}" type="presParOf" srcId="{4BC0E7D7-C8E2-4E0E-B0D9-7F9059B13926}" destId="{DF520673-08DF-4370-9813-551BAE30FB1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37BCC8BF-5CAE-4277-A353-E4E686F5C4E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0004426-FA04-4521-9622-991F25B86BDC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105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Director of Finance and Student Funding</a:t>
          </a:r>
        </a:p>
      </dgm:t>
    </dgm:pt>
    <dgm:pt modelId="{AEEE566A-7029-4D17-9B29-FAE187793018}" type="parTrans" cxnId="{08DEA0A3-DC7D-4922-A776-039445FAEA1A}">
      <dgm:prSet/>
      <dgm:spPr/>
      <dgm:t>
        <a:bodyPr/>
        <a:lstStyle/>
        <a:p>
          <a:endParaRPr lang="en-GB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6FEC89-2302-414B-AC44-21EA1357DF3F}" type="sibTrans" cxnId="{08DEA0A3-DC7D-4922-A776-039445FAEA1A}">
      <dgm:prSet/>
      <dgm:spPr/>
      <dgm:t>
        <a:bodyPr/>
        <a:lstStyle/>
        <a:p>
          <a:endParaRPr lang="en-GB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A5ACC3-1816-401F-8CAC-6E09EC929448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105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Head of Financial Services</a:t>
          </a:r>
        </a:p>
      </dgm:t>
    </dgm:pt>
    <dgm:pt modelId="{0751FF52-9E85-4E46-B7F8-8F29046BFC10}" type="parTrans" cxnId="{D552B4F7-01F4-4102-A5EC-409A0964234C}">
      <dgm:prSet/>
      <dgm:spPr/>
      <dgm:t>
        <a:bodyPr/>
        <a:lstStyle/>
        <a:p>
          <a:endParaRPr lang="en-GB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35705C-F15E-40CC-B1BD-7142CDD874FC}" type="sibTrans" cxnId="{D552B4F7-01F4-4102-A5EC-409A0964234C}">
      <dgm:prSet/>
      <dgm:spPr/>
      <dgm:t>
        <a:bodyPr/>
        <a:lstStyle/>
        <a:p>
          <a:endParaRPr lang="en-GB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410AA7-0DB9-4123-9A91-F592FF050E00}" type="asst">
      <dgm:prSet custT="1"/>
      <dgm:spPr>
        <a:solidFill>
          <a:schemeClr val="accent1"/>
        </a:solidFill>
      </dgm:spPr>
      <dgm:t>
        <a:bodyPr/>
        <a:lstStyle/>
        <a:p>
          <a:r>
            <a:rPr lang="en-GB" sz="1050" dirty="0" smtClean="0">
              <a:latin typeface="Arial" panose="020B0604020202020204" pitchFamily="34" charset="0"/>
              <a:cs typeface="Arial" panose="020B0604020202020204" pitchFamily="34" charset="0"/>
            </a:rPr>
            <a:t>Administration Assistant</a:t>
          </a:r>
        </a:p>
      </dgm:t>
    </dgm:pt>
    <dgm:pt modelId="{2B0F35AE-4746-4C7C-89B2-344C4523B3D0}" type="parTrans" cxnId="{4EB33AFC-21F3-4760-999E-B746BE8375C1}">
      <dgm:prSet/>
      <dgm:spPr/>
      <dgm:t>
        <a:bodyPr/>
        <a:lstStyle/>
        <a:p>
          <a:endParaRPr lang="en-GB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FD2426-F9F7-42DE-B05A-494BAA6927DC}" type="sibTrans" cxnId="{4EB33AFC-21F3-4760-999E-B746BE8375C1}">
      <dgm:prSet/>
      <dgm:spPr/>
      <dgm:t>
        <a:bodyPr/>
        <a:lstStyle/>
        <a:p>
          <a:endParaRPr lang="en-GB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2A2BC5-E17E-4088-86E5-48AD85AEA2E2}">
      <dgm:prSet custT="1"/>
      <dgm:spPr>
        <a:solidFill>
          <a:schemeClr val="accent1"/>
        </a:solidFill>
      </dgm:spPr>
      <dgm:t>
        <a:bodyPr/>
        <a:lstStyle/>
        <a:p>
          <a:r>
            <a:rPr lang="en-GB" sz="105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Student Funding Manager</a:t>
          </a:r>
        </a:p>
      </dgm:t>
    </dgm:pt>
    <dgm:pt modelId="{E3FE8FEE-3E85-4593-9874-E6F6CD9D850A}" type="parTrans" cxnId="{340D7F6A-028C-4E41-A243-D156041CD986}">
      <dgm:prSet/>
      <dgm:spPr/>
      <dgm:t>
        <a:bodyPr/>
        <a:lstStyle/>
        <a:p>
          <a:endParaRPr lang="en-GB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4872B3-4F26-4CDC-9ADB-742F009DDA18}" type="sibTrans" cxnId="{340D7F6A-028C-4E41-A243-D156041CD986}">
      <dgm:prSet/>
      <dgm:spPr/>
      <dgm:t>
        <a:bodyPr/>
        <a:lstStyle/>
        <a:p>
          <a:endParaRPr lang="en-GB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05DA4B-C6E5-4270-A083-9C8AC12FB5FF}">
      <dgm:prSet custT="1"/>
      <dgm:spPr>
        <a:solidFill>
          <a:schemeClr val="accent1"/>
        </a:solidFill>
      </dgm:spPr>
      <dgm:t>
        <a:bodyPr/>
        <a:lstStyle/>
        <a:p>
          <a:r>
            <a:rPr lang="en-GB" sz="105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Finance Team Leader (Income)</a:t>
          </a:r>
        </a:p>
      </dgm:t>
    </dgm:pt>
    <dgm:pt modelId="{DF7C1E80-0006-405C-AD70-463B8EEF31C9}" type="parTrans" cxnId="{840026E7-42B2-478C-95C3-148A524FA5BE}">
      <dgm:prSet/>
      <dgm:spPr/>
      <dgm:t>
        <a:bodyPr/>
        <a:lstStyle/>
        <a:p>
          <a:endParaRPr lang="en-GB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708D9F-6C41-443D-9AA6-C14B01C28B90}" type="sibTrans" cxnId="{840026E7-42B2-478C-95C3-148A524FA5BE}">
      <dgm:prSet/>
      <dgm:spPr/>
      <dgm:t>
        <a:bodyPr/>
        <a:lstStyle/>
        <a:p>
          <a:endParaRPr lang="en-GB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34702E-8623-414C-BF72-28318C2C04C4}">
      <dgm:prSet custT="1"/>
      <dgm:spPr>
        <a:solidFill>
          <a:schemeClr val="accent1"/>
        </a:solidFill>
      </dgm:spPr>
      <dgm:t>
        <a:bodyPr/>
        <a:lstStyle/>
        <a:p>
          <a:r>
            <a:rPr lang="en-GB" sz="105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Finance Team Leader (Expenditure) </a:t>
          </a:r>
        </a:p>
      </dgm:t>
    </dgm:pt>
    <dgm:pt modelId="{475ED1E3-1303-4CAD-8CDA-6E119C362311}" type="parTrans" cxnId="{D216BB7B-3B2D-4FE9-881B-A005394CB027}">
      <dgm:prSet/>
      <dgm:spPr/>
      <dgm:t>
        <a:bodyPr/>
        <a:lstStyle/>
        <a:p>
          <a:endParaRPr lang="en-GB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EDA379-9AEA-4FEF-B1DE-3481807CFEC6}" type="sibTrans" cxnId="{D216BB7B-3B2D-4FE9-881B-A005394CB027}">
      <dgm:prSet/>
      <dgm:spPr/>
      <dgm:t>
        <a:bodyPr/>
        <a:lstStyle/>
        <a:p>
          <a:endParaRPr lang="en-GB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951A20-0B60-46EC-A76D-2A0F1AE7A064}">
      <dgm:prSet custT="1"/>
      <dgm:spPr>
        <a:solidFill>
          <a:schemeClr val="accent1"/>
        </a:solidFill>
      </dgm:spPr>
      <dgm:t>
        <a:bodyPr/>
        <a:lstStyle/>
        <a:p>
          <a:r>
            <a:rPr lang="en-GB" sz="105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Finance Team Leader (Payroll)</a:t>
          </a:r>
        </a:p>
      </dgm:t>
    </dgm:pt>
    <dgm:pt modelId="{5DA36A05-3BE4-4F29-A368-17F3C1C58349}" type="parTrans" cxnId="{0B402668-1D41-43B1-876D-779D092AF715}">
      <dgm:prSet/>
      <dgm:spPr/>
      <dgm:t>
        <a:bodyPr/>
        <a:lstStyle/>
        <a:p>
          <a:endParaRPr lang="en-GB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ED8213-A5F0-478D-8585-01BEDE794E2D}" type="sibTrans" cxnId="{0B402668-1D41-43B1-876D-779D092AF715}">
      <dgm:prSet/>
      <dgm:spPr/>
      <dgm:t>
        <a:bodyPr/>
        <a:lstStyle/>
        <a:p>
          <a:endParaRPr lang="en-GB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AC765A-7E85-420E-8E4D-5A4BD39CF3FB}">
      <dgm:prSet custT="1"/>
      <dgm:spPr>
        <a:solidFill>
          <a:schemeClr val="accent1"/>
        </a:solidFill>
      </dgm:spPr>
      <dgm:t>
        <a:bodyPr/>
        <a:lstStyle/>
        <a:p>
          <a:r>
            <a:rPr lang="en-GB" sz="1050" dirty="0" smtClean="0">
              <a:latin typeface="Arial" panose="020B0604020202020204" pitchFamily="34" charset="0"/>
              <a:cs typeface="Arial" panose="020B0604020202020204" pitchFamily="34" charset="0"/>
            </a:rPr>
            <a:t>Finance Officer</a:t>
          </a:r>
        </a:p>
        <a:p>
          <a:r>
            <a:rPr lang="en-GB" sz="105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585E2F-C79C-416F-92D9-5D454D4332F5}" type="parTrans" cxnId="{DA7832CC-BA24-4016-9A04-F6942CDAF101}">
      <dgm:prSet/>
      <dgm:spPr/>
      <dgm:t>
        <a:bodyPr/>
        <a:lstStyle/>
        <a:p>
          <a:endParaRPr lang="en-GB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7AB5AC-7B52-4ECF-A19D-F3A2FC46E254}" type="sibTrans" cxnId="{DA7832CC-BA24-4016-9A04-F6942CDAF101}">
      <dgm:prSet/>
      <dgm:spPr/>
      <dgm:t>
        <a:bodyPr/>
        <a:lstStyle/>
        <a:p>
          <a:endParaRPr lang="en-GB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AB13B26-F352-4703-9220-17FD200F5793}">
      <dgm:prSet custT="1"/>
      <dgm:spPr>
        <a:solidFill>
          <a:schemeClr val="accent1"/>
        </a:solidFill>
      </dgm:spPr>
      <dgm:t>
        <a:bodyPr/>
        <a:lstStyle/>
        <a:p>
          <a:r>
            <a:rPr lang="en-GB" sz="1050" dirty="0" smtClean="0">
              <a:latin typeface="Arial" panose="020B0604020202020204" pitchFamily="34" charset="0"/>
              <a:cs typeface="Arial" panose="020B0604020202020204" pitchFamily="34" charset="0"/>
            </a:rPr>
            <a:t>Finance Assistant </a:t>
          </a:r>
          <a:endParaRPr lang="en-GB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031F35-A747-46B1-92DB-918552805158}" type="parTrans" cxnId="{D08EE280-31F9-4940-9B7D-7EB6C4953D78}">
      <dgm:prSet/>
      <dgm:spPr/>
      <dgm:t>
        <a:bodyPr/>
        <a:lstStyle/>
        <a:p>
          <a:endParaRPr lang="en-GB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0CD9E7-9BC7-4C2F-A98F-4B963C01C1C3}" type="sibTrans" cxnId="{D08EE280-31F9-4940-9B7D-7EB6C4953D78}">
      <dgm:prSet/>
      <dgm:spPr/>
      <dgm:t>
        <a:bodyPr/>
        <a:lstStyle/>
        <a:p>
          <a:endParaRPr lang="en-GB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D9808B-3DBB-484A-8AA5-037F58FF87DB}">
      <dgm:prSet custT="1"/>
      <dgm:spPr>
        <a:solidFill>
          <a:schemeClr val="accent1"/>
        </a:solidFill>
      </dgm:spPr>
      <dgm:t>
        <a:bodyPr/>
        <a:lstStyle/>
        <a:p>
          <a:r>
            <a:rPr lang="en-GB" sz="1050" dirty="0" smtClean="0">
              <a:latin typeface="Arial" panose="020B0604020202020204" pitchFamily="34" charset="0"/>
              <a:cs typeface="Arial" panose="020B0604020202020204" pitchFamily="34" charset="0"/>
            </a:rPr>
            <a:t>Finance Assistant  </a:t>
          </a:r>
          <a:endParaRPr lang="en-GB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AD7994-0E4B-465A-9604-899FB8C9B83F}" type="parTrans" cxnId="{0E7CC462-FDFA-4791-B855-036E02210812}">
      <dgm:prSet/>
      <dgm:spPr/>
      <dgm:t>
        <a:bodyPr/>
        <a:lstStyle/>
        <a:p>
          <a:endParaRPr lang="en-GB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29FB5F-B69F-4764-8587-01840AE6649A}" type="sibTrans" cxnId="{0E7CC462-FDFA-4791-B855-036E02210812}">
      <dgm:prSet/>
      <dgm:spPr/>
      <dgm:t>
        <a:bodyPr/>
        <a:lstStyle/>
        <a:p>
          <a:endParaRPr lang="en-GB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A9AA46-D311-4FC4-9FC9-1CC2C4B398C6}">
      <dgm:prSet custT="1"/>
      <dgm:spPr>
        <a:solidFill>
          <a:schemeClr val="accent1"/>
        </a:solidFill>
      </dgm:spPr>
      <dgm:t>
        <a:bodyPr/>
        <a:lstStyle/>
        <a:p>
          <a:r>
            <a:rPr lang="en-GB" sz="1050" dirty="0" smtClean="0">
              <a:latin typeface="Arial" panose="020B0604020202020204" pitchFamily="34" charset="0"/>
              <a:cs typeface="Arial" panose="020B0604020202020204" pitchFamily="34" charset="0"/>
            </a:rPr>
            <a:t>Finance Assistant </a:t>
          </a:r>
          <a:endParaRPr lang="en-GB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2BAFCC-3531-4791-A433-00D7D25DC379}" type="parTrans" cxnId="{C2B74AA4-7181-4865-A8EC-B37D2A6A5F91}">
      <dgm:prSet/>
      <dgm:spPr/>
      <dgm:t>
        <a:bodyPr/>
        <a:lstStyle/>
        <a:p>
          <a:endParaRPr lang="en-GB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5137B1-CC57-46B3-857B-A99FE8790B5A}" type="sibTrans" cxnId="{C2B74AA4-7181-4865-A8EC-B37D2A6A5F91}">
      <dgm:prSet/>
      <dgm:spPr/>
      <dgm:t>
        <a:bodyPr/>
        <a:lstStyle/>
        <a:p>
          <a:endParaRPr lang="en-GB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6D3F9D-13C6-4366-96F6-07611E4C5A24}">
      <dgm:prSet custT="1"/>
      <dgm:spPr>
        <a:solidFill>
          <a:schemeClr val="accent1"/>
        </a:solidFill>
      </dgm:spPr>
      <dgm:t>
        <a:bodyPr/>
        <a:lstStyle/>
        <a:p>
          <a:r>
            <a:rPr lang="en-GB" sz="1050" dirty="0" smtClean="0">
              <a:latin typeface="Arial" panose="020B0604020202020204" pitchFamily="34" charset="0"/>
              <a:cs typeface="Arial" panose="020B0604020202020204" pitchFamily="34" charset="0"/>
            </a:rPr>
            <a:t>Student Funding Team Leader</a:t>
          </a:r>
        </a:p>
        <a:p>
          <a:r>
            <a:rPr lang="en-GB" sz="105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1F13D9-BAB1-4816-AE42-FEB42F8EEA30}" type="parTrans" cxnId="{610EC3DA-B455-44DB-BF55-6E186105F28E}">
      <dgm:prSet/>
      <dgm:spPr/>
      <dgm:t>
        <a:bodyPr/>
        <a:lstStyle/>
        <a:p>
          <a:endParaRPr lang="en-GB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D50C4A-1EA1-4059-8A13-A056BF29F387}" type="sibTrans" cxnId="{610EC3DA-B455-44DB-BF55-6E186105F28E}">
      <dgm:prSet/>
      <dgm:spPr/>
      <dgm:t>
        <a:bodyPr/>
        <a:lstStyle/>
        <a:p>
          <a:endParaRPr lang="en-GB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239E6BF-8158-4AC9-88E4-D7BEF4AF554F}">
      <dgm:prSet custT="1"/>
      <dgm:spPr>
        <a:solidFill>
          <a:schemeClr val="accent1"/>
        </a:solidFill>
      </dgm:spPr>
      <dgm:t>
        <a:bodyPr/>
        <a:lstStyle/>
        <a:p>
          <a:r>
            <a:rPr lang="en-GB" sz="1050" dirty="0" smtClean="0">
              <a:latin typeface="Arial" panose="020B0604020202020204" pitchFamily="34" charset="0"/>
              <a:cs typeface="Arial" panose="020B0604020202020204" pitchFamily="34" charset="0"/>
            </a:rPr>
            <a:t>Student Funding Assistant </a:t>
          </a:r>
        </a:p>
        <a:p>
          <a:r>
            <a:rPr lang="en-GB" sz="1050" dirty="0" smtClean="0">
              <a:latin typeface="Arial" panose="020B0604020202020204" pitchFamily="34" charset="0"/>
              <a:cs typeface="Arial" panose="020B0604020202020204" pitchFamily="34" charset="0"/>
            </a:rPr>
            <a:t>(Kilmarnock)</a:t>
          </a:r>
          <a:endParaRPr lang="en-GB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084500-14D4-487D-999C-384D506282F8}" type="parTrans" cxnId="{230A6B50-2E67-4641-9858-26CD1B589701}">
      <dgm:prSet/>
      <dgm:spPr/>
      <dgm:t>
        <a:bodyPr/>
        <a:lstStyle/>
        <a:p>
          <a:endParaRPr lang="en-GB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33A895-6172-4542-B053-4BAA4C27C4A9}" type="sibTrans" cxnId="{230A6B50-2E67-4641-9858-26CD1B589701}">
      <dgm:prSet/>
      <dgm:spPr/>
      <dgm:t>
        <a:bodyPr/>
        <a:lstStyle/>
        <a:p>
          <a:endParaRPr lang="en-GB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579D4E-52D3-44B4-961B-F2E5A27A663C}">
      <dgm:prSet custT="1"/>
      <dgm:spPr>
        <a:solidFill>
          <a:schemeClr val="accent1"/>
        </a:solidFill>
      </dgm:spPr>
      <dgm:t>
        <a:bodyPr/>
        <a:lstStyle/>
        <a:p>
          <a:r>
            <a:rPr lang="en-GB" sz="1050" dirty="0" smtClean="0">
              <a:latin typeface="Arial" panose="020B0604020202020204" pitchFamily="34" charset="0"/>
              <a:cs typeface="Arial" panose="020B0604020202020204" pitchFamily="34" charset="0"/>
            </a:rPr>
            <a:t>Student Funding Team Leader</a:t>
          </a:r>
        </a:p>
      </dgm:t>
    </dgm:pt>
    <dgm:pt modelId="{B64FA9BE-72F3-42C1-87F4-DBE2C7545F5B}" type="parTrans" cxnId="{FDADD877-C898-4486-A557-743B4710F796}">
      <dgm:prSet/>
      <dgm:spPr/>
      <dgm:t>
        <a:bodyPr/>
        <a:lstStyle/>
        <a:p>
          <a:endParaRPr lang="en-GB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F92634C-392A-466D-BA6C-AE874FF5CE68}" type="sibTrans" cxnId="{FDADD877-C898-4486-A557-743B4710F796}">
      <dgm:prSet/>
      <dgm:spPr/>
      <dgm:t>
        <a:bodyPr/>
        <a:lstStyle/>
        <a:p>
          <a:endParaRPr lang="en-GB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3F01B2-4BA2-489C-9AF8-B4F043D87321}">
      <dgm:prSet custT="1"/>
      <dgm:spPr>
        <a:solidFill>
          <a:schemeClr val="accent1"/>
        </a:solidFill>
      </dgm:spPr>
      <dgm:t>
        <a:bodyPr/>
        <a:lstStyle/>
        <a:p>
          <a:r>
            <a:rPr lang="en-GB" sz="1050" dirty="0" smtClean="0">
              <a:latin typeface="Arial" panose="020B0604020202020204" pitchFamily="34" charset="0"/>
              <a:cs typeface="Arial" panose="020B0604020202020204" pitchFamily="34" charset="0"/>
            </a:rPr>
            <a:t>Student Funding Assistant </a:t>
          </a:r>
        </a:p>
        <a:p>
          <a:r>
            <a:rPr lang="en-GB" sz="1050" dirty="0" smtClean="0">
              <a:latin typeface="Arial" panose="020B0604020202020204" pitchFamily="34" charset="0"/>
              <a:cs typeface="Arial" panose="020B0604020202020204" pitchFamily="34" charset="0"/>
            </a:rPr>
            <a:t>(Ayr)</a:t>
          </a:r>
          <a:endParaRPr lang="en-GB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857CFD-B944-4C80-A54C-30B4682DD52D}" type="parTrans" cxnId="{80DB0E8B-112D-4A3E-B8FB-4AE6D1364031}">
      <dgm:prSet/>
      <dgm:spPr/>
      <dgm:t>
        <a:bodyPr/>
        <a:lstStyle/>
        <a:p>
          <a:endParaRPr lang="en-GB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A2A554-6D06-4012-9BB1-67869B26F116}" type="sibTrans" cxnId="{80DB0E8B-112D-4A3E-B8FB-4AE6D1364031}">
      <dgm:prSet/>
      <dgm:spPr/>
      <dgm:t>
        <a:bodyPr/>
        <a:lstStyle/>
        <a:p>
          <a:endParaRPr lang="en-GB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944690-D30B-41C5-8973-E6441DAD23F5}">
      <dgm:prSet custT="1"/>
      <dgm:spPr>
        <a:solidFill>
          <a:schemeClr val="accent1"/>
        </a:solidFill>
      </dgm:spPr>
      <dgm:t>
        <a:bodyPr/>
        <a:lstStyle/>
        <a:p>
          <a:r>
            <a:rPr lang="en-GB" sz="1050" dirty="0" smtClean="0">
              <a:latin typeface="Arial" panose="020B0604020202020204" pitchFamily="34" charset="0"/>
              <a:cs typeface="Arial" panose="020B0604020202020204" pitchFamily="34" charset="0"/>
            </a:rPr>
            <a:t>Student Funding Assistant  </a:t>
          </a:r>
        </a:p>
        <a:p>
          <a:r>
            <a:rPr lang="en-GB" sz="1050" dirty="0" smtClean="0">
              <a:latin typeface="Arial" panose="020B0604020202020204" pitchFamily="34" charset="0"/>
              <a:cs typeface="Arial" panose="020B0604020202020204" pitchFamily="34" charset="0"/>
            </a:rPr>
            <a:t>(Kilwinning)</a:t>
          </a:r>
          <a:endParaRPr lang="en-GB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815EDE-7B7C-4EA7-85BD-F2901F60EFAB}" type="parTrans" cxnId="{89C9BF3D-4904-4ED9-A5D7-073454B4499B}">
      <dgm:prSet/>
      <dgm:spPr/>
      <dgm:t>
        <a:bodyPr/>
        <a:lstStyle/>
        <a:p>
          <a:endParaRPr lang="en-GB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0A6A429-5864-4E4C-90D5-C25B4058CCE7}" type="sibTrans" cxnId="{89C9BF3D-4904-4ED9-A5D7-073454B4499B}">
      <dgm:prSet/>
      <dgm:spPr/>
      <dgm:t>
        <a:bodyPr/>
        <a:lstStyle/>
        <a:p>
          <a:endParaRPr lang="en-GB" sz="105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89D0D4-FCAC-411C-BA74-7455816AA0A3}" type="pres">
      <dgm:prSet presAssocID="{37BCC8BF-5CAE-4277-A353-E4E686F5C4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4BC0E7D7-C8E2-4E0E-B0D9-7F9059B13926}" type="pres">
      <dgm:prSet presAssocID="{70004426-FA04-4521-9622-991F25B86BDC}" presName="hierRoot1" presStyleCnt="0">
        <dgm:presLayoutVars>
          <dgm:hierBranch val="init"/>
        </dgm:presLayoutVars>
      </dgm:prSet>
      <dgm:spPr/>
    </dgm:pt>
    <dgm:pt modelId="{6CEF124E-1A8F-4175-856A-CB5DA03CAA8E}" type="pres">
      <dgm:prSet presAssocID="{70004426-FA04-4521-9622-991F25B86BDC}" presName="rootComposite1" presStyleCnt="0"/>
      <dgm:spPr/>
    </dgm:pt>
    <dgm:pt modelId="{1007CEA2-7F78-4F2D-9A49-B7AC633D2620}" type="pres">
      <dgm:prSet presAssocID="{70004426-FA04-4521-9622-991F25B86BD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0D16A40-B475-4A5C-A971-675EB7B4AB0D}" type="pres">
      <dgm:prSet presAssocID="{70004426-FA04-4521-9622-991F25B86BDC}" presName="rootConnector1" presStyleLbl="node1" presStyleIdx="0" presStyleCnt="0"/>
      <dgm:spPr/>
      <dgm:t>
        <a:bodyPr/>
        <a:lstStyle/>
        <a:p>
          <a:endParaRPr lang="en-GB"/>
        </a:p>
      </dgm:t>
    </dgm:pt>
    <dgm:pt modelId="{94EFEE16-8BC0-4EF4-9A49-4B683B8E0E71}" type="pres">
      <dgm:prSet presAssocID="{70004426-FA04-4521-9622-991F25B86BDC}" presName="hierChild2" presStyleCnt="0"/>
      <dgm:spPr/>
    </dgm:pt>
    <dgm:pt modelId="{6A49DF0C-178F-4A38-8C8C-C062637DA626}" type="pres">
      <dgm:prSet presAssocID="{0751FF52-9E85-4E46-B7F8-8F29046BFC10}" presName="Name37" presStyleLbl="parChTrans1D2" presStyleIdx="0" presStyleCnt="3"/>
      <dgm:spPr/>
      <dgm:t>
        <a:bodyPr/>
        <a:lstStyle/>
        <a:p>
          <a:endParaRPr lang="en-GB"/>
        </a:p>
      </dgm:t>
    </dgm:pt>
    <dgm:pt modelId="{F6AF00DD-4037-45F5-BB02-EDC75F870BE3}" type="pres">
      <dgm:prSet presAssocID="{FBA5ACC3-1816-401F-8CAC-6E09EC929448}" presName="hierRoot2" presStyleCnt="0">
        <dgm:presLayoutVars>
          <dgm:hierBranch/>
        </dgm:presLayoutVars>
      </dgm:prSet>
      <dgm:spPr/>
    </dgm:pt>
    <dgm:pt modelId="{9EA9EF00-359E-4870-A61C-54A8673F5318}" type="pres">
      <dgm:prSet presAssocID="{FBA5ACC3-1816-401F-8CAC-6E09EC929448}" presName="rootComposite" presStyleCnt="0"/>
      <dgm:spPr/>
    </dgm:pt>
    <dgm:pt modelId="{0DCAFB3F-03A6-4865-BA7D-37ACF3800B31}" type="pres">
      <dgm:prSet presAssocID="{FBA5ACC3-1816-401F-8CAC-6E09EC92944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128594F-C89D-4B54-A9AB-B8BA5A0F22A6}" type="pres">
      <dgm:prSet presAssocID="{FBA5ACC3-1816-401F-8CAC-6E09EC929448}" presName="rootConnector" presStyleLbl="node2" presStyleIdx="0" presStyleCnt="2"/>
      <dgm:spPr/>
      <dgm:t>
        <a:bodyPr/>
        <a:lstStyle/>
        <a:p>
          <a:endParaRPr lang="en-GB"/>
        </a:p>
      </dgm:t>
    </dgm:pt>
    <dgm:pt modelId="{97B766CD-B5D8-4C6E-85C3-9ECBCDE8B189}" type="pres">
      <dgm:prSet presAssocID="{FBA5ACC3-1816-401F-8CAC-6E09EC929448}" presName="hierChild4" presStyleCnt="0"/>
      <dgm:spPr/>
    </dgm:pt>
    <dgm:pt modelId="{9A483106-B5C8-4BE1-B06A-E77E4DB82B4E}" type="pres">
      <dgm:prSet presAssocID="{DF7C1E80-0006-405C-AD70-463B8EEF31C9}" presName="Name35" presStyleLbl="parChTrans1D3" presStyleIdx="0" presStyleCnt="7"/>
      <dgm:spPr/>
      <dgm:t>
        <a:bodyPr/>
        <a:lstStyle/>
        <a:p>
          <a:endParaRPr lang="en-GB"/>
        </a:p>
      </dgm:t>
    </dgm:pt>
    <dgm:pt modelId="{2BE8B5E9-BDD6-4F83-8854-4BCD465D333B}" type="pres">
      <dgm:prSet presAssocID="{A405DA4B-C6E5-4270-A083-9C8AC12FB5FF}" presName="hierRoot2" presStyleCnt="0">
        <dgm:presLayoutVars>
          <dgm:hierBranch/>
        </dgm:presLayoutVars>
      </dgm:prSet>
      <dgm:spPr/>
    </dgm:pt>
    <dgm:pt modelId="{9955840F-C7B9-4480-8C76-A284B1D36A82}" type="pres">
      <dgm:prSet presAssocID="{A405DA4B-C6E5-4270-A083-9C8AC12FB5FF}" presName="rootComposite" presStyleCnt="0"/>
      <dgm:spPr/>
    </dgm:pt>
    <dgm:pt modelId="{C3FCFA26-C112-486B-8D83-67D015A664A8}" type="pres">
      <dgm:prSet presAssocID="{A405DA4B-C6E5-4270-A083-9C8AC12FB5FF}" presName="rootText" presStyleLbl="node3" presStyleIdx="0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44577F1-C8F2-42EE-BE16-60D20FDF8AAF}" type="pres">
      <dgm:prSet presAssocID="{A405DA4B-C6E5-4270-A083-9C8AC12FB5FF}" presName="rootConnector" presStyleLbl="node3" presStyleIdx="0" presStyleCnt="7"/>
      <dgm:spPr/>
      <dgm:t>
        <a:bodyPr/>
        <a:lstStyle/>
        <a:p>
          <a:endParaRPr lang="en-GB"/>
        </a:p>
      </dgm:t>
    </dgm:pt>
    <dgm:pt modelId="{7108B6A5-A50A-42E1-8AEC-885F7240FA18}" type="pres">
      <dgm:prSet presAssocID="{A405DA4B-C6E5-4270-A083-9C8AC12FB5FF}" presName="hierChild4" presStyleCnt="0"/>
      <dgm:spPr/>
    </dgm:pt>
    <dgm:pt modelId="{4E966DA9-C817-44D8-8FD6-5BC7603827AF}" type="pres">
      <dgm:prSet presAssocID="{0C031F35-A747-46B1-92DB-918552805158}" presName="Name35" presStyleLbl="parChTrans1D4" presStyleIdx="0" presStyleCnt="5"/>
      <dgm:spPr/>
      <dgm:t>
        <a:bodyPr/>
        <a:lstStyle/>
        <a:p>
          <a:endParaRPr lang="en-GB"/>
        </a:p>
      </dgm:t>
    </dgm:pt>
    <dgm:pt modelId="{91316E02-37F1-4396-BD50-12BAB777AB90}" type="pres">
      <dgm:prSet presAssocID="{FAB13B26-F352-4703-9220-17FD200F5793}" presName="hierRoot2" presStyleCnt="0">
        <dgm:presLayoutVars>
          <dgm:hierBranch val="init"/>
        </dgm:presLayoutVars>
      </dgm:prSet>
      <dgm:spPr/>
    </dgm:pt>
    <dgm:pt modelId="{33EAAB94-E5E5-41D6-BE0D-6791E06447EF}" type="pres">
      <dgm:prSet presAssocID="{FAB13B26-F352-4703-9220-17FD200F5793}" presName="rootComposite" presStyleCnt="0"/>
      <dgm:spPr/>
    </dgm:pt>
    <dgm:pt modelId="{CCD52116-3BEA-4B34-B94A-4A3FDFFD8A9C}" type="pres">
      <dgm:prSet presAssocID="{FAB13B26-F352-4703-9220-17FD200F5793}" presName="rootText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AD0F4CB-93C3-482C-8E5D-F3C37056DED7}" type="pres">
      <dgm:prSet presAssocID="{FAB13B26-F352-4703-9220-17FD200F5793}" presName="rootConnector" presStyleLbl="node4" presStyleIdx="0" presStyleCnt="5"/>
      <dgm:spPr/>
      <dgm:t>
        <a:bodyPr/>
        <a:lstStyle/>
        <a:p>
          <a:endParaRPr lang="en-GB"/>
        </a:p>
      </dgm:t>
    </dgm:pt>
    <dgm:pt modelId="{6D2B8E62-32CF-4433-94F1-6BC8587A3332}" type="pres">
      <dgm:prSet presAssocID="{FAB13B26-F352-4703-9220-17FD200F5793}" presName="hierChild4" presStyleCnt="0"/>
      <dgm:spPr/>
    </dgm:pt>
    <dgm:pt modelId="{0320B316-E2C4-4F24-973D-3FA52BC2D077}" type="pres">
      <dgm:prSet presAssocID="{FAB13B26-F352-4703-9220-17FD200F5793}" presName="hierChild5" presStyleCnt="0"/>
      <dgm:spPr/>
    </dgm:pt>
    <dgm:pt modelId="{32AC2BDD-9636-4DA0-AF58-38F59F767D94}" type="pres">
      <dgm:prSet presAssocID="{A405DA4B-C6E5-4270-A083-9C8AC12FB5FF}" presName="hierChild5" presStyleCnt="0"/>
      <dgm:spPr/>
    </dgm:pt>
    <dgm:pt modelId="{4C92B33E-7CD0-4F9F-9CB2-3EE89CA20921}" type="pres">
      <dgm:prSet presAssocID="{475ED1E3-1303-4CAD-8CDA-6E119C362311}" presName="Name35" presStyleLbl="parChTrans1D3" presStyleIdx="1" presStyleCnt="7"/>
      <dgm:spPr/>
      <dgm:t>
        <a:bodyPr/>
        <a:lstStyle/>
        <a:p>
          <a:endParaRPr lang="en-GB"/>
        </a:p>
      </dgm:t>
    </dgm:pt>
    <dgm:pt modelId="{24910CDC-BFDD-4605-B4FF-60E721594704}" type="pres">
      <dgm:prSet presAssocID="{4634702E-8623-414C-BF72-28318C2C04C4}" presName="hierRoot2" presStyleCnt="0">
        <dgm:presLayoutVars>
          <dgm:hierBranch/>
        </dgm:presLayoutVars>
      </dgm:prSet>
      <dgm:spPr/>
    </dgm:pt>
    <dgm:pt modelId="{1AD680B9-3C16-4411-8428-BBD58AA85570}" type="pres">
      <dgm:prSet presAssocID="{4634702E-8623-414C-BF72-28318C2C04C4}" presName="rootComposite" presStyleCnt="0"/>
      <dgm:spPr/>
    </dgm:pt>
    <dgm:pt modelId="{46B48C09-BDFE-4D09-A10B-FCCC39CF9190}" type="pres">
      <dgm:prSet presAssocID="{4634702E-8623-414C-BF72-28318C2C04C4}" presName="rootText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4C89B9F-5864-46D8-AFDE-D725E8B2142C}" type="pres">
      <dgm:prSet presAssocID="{4634702E-8623-414C-BF72-28318C2C04C4}" presName="rootConnector" presStyleLbl="node3" presStyleIdx="1" presStyleCnt="7"/>
      <dgm:spPr/>
      <dgm:t>
        <a:bodyPr/>
        <a:lstStyle/>
        <a:p>
          <a:endParaRPr lang="en-GB"/>
        </a:p>
      </dgm:t>
    </dgm:pt>
    <dgm:pt modelId="{34F978DB-A6F5-409C-A732-EF194918D33B}" type="pres">
      <dgm:prSet presAssocID="{4634702E-8623-414C-BF72-28318C2C04C4}" presName="hierChild4" presStyleCnt="0"/>
      <dgm:spPr/>
    </dgm:pt>
    <dgm:pt modelId="{FE94EB7A-1028-4768-9048-9983A7FEF3EB}" type="pres">
      <dgm:prSet presAssocID="{C8AD7994-0E4B-465A-9604-899FB8C9B83F}" presName="Name35" presStyleLbl="parChTrans1D4" presStyleIdx="1" presStyleCnt="5"/>
      <dgm:spPr/>
      <dgm:t>
        <a:bodyPr/>
        <a:lstStyle/>
        <a:p>
          <a:endParaRPr lang="en-GB"/>
        </a:p>
      </dgm:t>
    </dgm:pt>
    <dgm:pt modelId="{18C2E2F4-3A63-4767-AF88-9F0087261EB7}" type="pres">
      <dgm:prSet presAssocID="{98D9808B-3DBB-484A-8AA5-037F58FF87DB}" presName="hierRoot2" presStyleCnt="0">
        <dgm:presLayoutVars>
          <dgm:hierBranch val="init"/>
        </dgm:presLayoutVars>
      </dgm:prSet>
      <dgm:spPr/>
    </dgm:pt>
    <dgm:pt modelId="{95C2C48D-4AC3-4DAC-920C-7C9C3917122D}" type="pres">
      <dgm:prSet presAssocID="{98D9808B-3DBB-484A-8AA5-037F58FF87DB}" presName="rootComposite" presStyleCnt="0"/>
      <dgm:spPr/>
    </dgm:pt>
    <dgm:pt modelId="{E5701BC5-ABEA-401C-A679-C0E6C67D287F}" type="pres">
      <dgm:prSet presAssocID="{98D9808B-3DBB-484A-8AA5-037F58FF87DB}" presName="rootText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2FA7F96-3724-45BC-A6FB-B30E2B4F7B70}" type="pres">
      <dgm:prSet presAssocID="{98D9808B-3DBB-484A-8AA5-037F58FF87DB}" presName="rootConnector" presStyleLbl="node4" presStyleIdx="1" presStyleCnt="5"/>
      <dgm:spPr/>
      <dgm:t>
        <a:bodyPr/>
        <a:lstStyle/>
        <a:p>
          <a:endParaRPr lang="en-GB"/>
        </a:p>
      </dgm:t>
    </dgm:pt>
    <dgm:pt modelId="{B8BB4410-5D8B-4E33-A448-4454A72C2713}" type="pres">
      <dgm:prSet presAssocID="{98D9808B-3DBB-484A-8AA5-037F58FF87DB}" presName="hierChild4" presStyleCnt="0"/>
      <dgm:spPr/>
    </dgm:pt>
    <dgm:pt modelId="{7C93D1C8-6C30-4F97-9A59-7385BCC74BED}" type="pres">
      <dgm:prSet presAssocID="{98D9808B-3DBB-484A-8AA5-037F58FF87DB}" presName="hierChild5" presStyleCnt="0"/>
      <dgm:spPr/>
    </dgm:pt>
    <dgm:pt modelId="{6FDE886F-5A0A-4454-B9E6-BE0B247E8149}" type="pres">
      <dgm:prSet presAssocID="{4634702E-8623-414C-BF72-28318C2C04C4}" presName="hierChild5" presStyleCnt="0"/>
      <dgm:spPr/>
    </dgm:pt>
    <dgm:pt modelId="{EA145A6F-A487-477A-BB49-B033511638EB}" type="pres">
      <dgm:prSet presAssocID="{5DA36A05-3BE4-4F29-A368-17F3C1C58349}" presName="Name35" presStyleLbl="parChTrans1D3" presStyleIdx="2" presStyleCnt="7"/>
      <dgm:spPr/>
      <dgm:t>
        <a:bodyPr/>
        <a:lstStyle/>
        <a:p>
          <a:endParaRPr lang="en-GB"/>
        </a:p>
      </dgm:t>
    </dgm:pt>
    <dgm:pt modelId="{0BEFE759-6350-45CA-9993-C3CA61889E74}" type="pres">
      <dgm:prSet presAssocID="{E5951A20-0B60-46EC-A76D-2A0F1AE7A064}" presName="hierRoot2" presStyleCnt="0">
        <dgm:presLayoutVars>
          <dgm:hierBranch/>
        </dgm:presLayoutVars>
      </dgm:prSet>
      <dgm:spPr/>
    </dgm:pt>
    <dgm:pt modelId="{7E71BE65-3360-4E61-8BF0-8B26918649B2}" type="pres">
      <dgm:prSet presAssocID="{E5951A20-0B60-46EC-A76D-2A0F1AE7A064}" presName="rootComposite" presStyleCnt="0"/>
      <dgm:spPr/>
    </dgm:pt>
    <dgm:pt modelId="{CCBE0129-B4AA-4971-BE23-ADA2AA48BF0A}" type="pres">
      <dgm:prSet presAssocID="{E5951A20-0B60-46EC-A76D-2A0F1AE7A064}" presName="rootText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B798255-9226-4BF3-A232-33E4072A94D3}" type="pres">
      <dgm:prSet presAssocID="{E5951A20-0B60-46EC-A76D-2A0F1AE7A064}" presName="rootConnector" presStyleLbl="node3" presStyleIdx="2" presStyleCnt="7"/>
      <dgm:spPr/>
      <dgm:t>
        <a:bodyPr/>
        <a:lstStyle/>
        <a:p>
          <a:endParaRPr lang="en-GB"/>
        </a:p>
      </dgm:t>
    </dgm:pt>
    <dgm:pt modelId="{CF89C1A5-B65A-4D33-A47C-547EEF7A687A}" type="pres">
      <dgm:prSet presAssocID="{E5951A20-0B60-46EC-A76D-2A0F1AE7A064}" presName="hierChild4" presStyleCnt="0"/>
      <dgm:spPr/>
    </dgm:pt>
    <dgm:pt modelId="{1BFC69E5-89EF-4089-B268-059C92151445}" type="pres">
      <dgm:prSet presAssocID="{7E2BAFCC-3531-4791-A433-00D7D25DC379}" presName="Name35" presStyleLbl="parChTrans1D4" presStyleIdx="2" presStyleCnt="5"/>
      <dgm:spPr/>
      <dgm:t>
        <a:bodyPr/>
        <a:lstStyle/>
        <a:p>
          <a:endParaRPr lang="en-GB"/>
        </a:p>
      </dgm:t>
    </dgm:pt>
    <dgm:pt modelId="{870F3F6A-1837-4905-8267-4990982E2A90}" type="pres">
      <dgm:prSet presAssocID="{DCA9AA46-D311-4FC4-9FC9-1CC2C4B398C6}" presName="hierRoot2" presStyleCnt="0">
        <dgm:presLayoutVars>
          <dgm:hierBranch val="init"/>
        </dgm:presLayoutVars>
      </dgm:prSet>
      <dgm:spPr/>
    </dgm:pt>
    <dgm:pt modelId="{CADC9C23-8DEA-4AB3-9B4A-83EEDE536C50}" type="pres">
      <dgm:prSet presAssocID="{DCA9AA46-D311-4FC4-9FC9-1CC2C4B398C6}" presName="rootComposite" presStyleCnt="0"/>
      <dgm:spPr/>
    </dgm:pt>
    <dgm:pt modelId="{DED2DE6C-548E-4931-85F1-B138B9963F26}" type="pres">
      <dgm:prSet presAssocID="{DCA9AA46-D311-4FC4-9FC9-1CC2C4B398C6}" presName="rootText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93D3FCD-6F1D-4328-855A-AAC025D365C5}" type="pres">
      <dgm:prSet presAssocID="{DCA9AA46-D311-4FC4-9FC9-1CC2C4B398C6}" presName="rootConnector" presStyleLbl="node4" presStyleIdx="2" presStyleCnt="5"/>
      <dgm:spPr/>
      <dgm:t>
        <a:bodyPr/>
        <a:lstStyle/>
        <a:p>
          <a:endParaRPr lang="en-GB"/>
        </a:p>
      </dgm:t>
    </dgm:pt>
    <dgm:pt modelId="{E33950E1-C738-4FB9-8562-19A866B07FED}" type="pres">
      <dgm:prSet presAssocID="{DCA9AA46-D311-4FC4-9FC9-1CC2C4B398C6}" presName="hierChild4" presStyleCnt="0"/>
      <dgm:spPr/>
    </dgm:pt>
    <dgm:pt modelId="{B3E0CE07-C90A-44BC-BD86-72EA4C41EBAE}" type="pres">
      <dgm:prSet presAssocID="{DCA9AA46-D311-4FC4-9FC9-1CC2C4B398C6}" presName="hierChild5" presStyleCnt="0"/>
      <dgm:spPr/>
    </dgm:pt>
    <dgm:pt modelId="{4DC4ACA4-33C5-45C2-B7F6-6894041D5EB9}" type="pres">
      <dgm:prSet presAssocID="{E5951A20-0B60-46EC-A76D-2A0F1AE7A064}" presName="hierChild5" presStyleCnt="0"/>
      <dgm:spPr/>
    </dgm:pt>
    <dgm:pt modelId="{7D5997F6-AF57-4544-AF66-331DDC3972C7}" type="pres">
      <dgm:prSet presAssocID="{92585E2F-C79C-416F-92D9-5D454D4332F5}" presName="Name35" presStyleLbl="parChTrans1D3" presStyleIdx="3" presStyleCnt="7"/>
      <dgm:spPr/>
      <dgm:t>
        <a:bodyPr/>
        <a:lstStyle/>
        <a:p>
          <a:endParaRPr lang="en-GB"/>
        </a:p>
      </dgm:t>
    </dgm:pt>
    <dgm:pt modelId="{0B2FB6D1-E8B3-4AA1-AC5A-B55367FD762A}" type="pres">
      <dgm:prSet presAssocID="{80AC765A-7E85-420E-8E4D-5A4BD39CF3FB}" presName="hierRoot2" presStyleCnt="0">
        <dgm:presLayoutVars>
          <dgm:hierBranch val="init"/>
        </dgm:presLayoutVars>
      </dgm:prSet>
      <dgm:spPr/>
    </dgm:pt>
    <dgm:pt modelId="{2ED3681C-69C0-4EF7-A620-4F39A6B79AAD}" type="pres">
      <dgm:prSet presAssocID="{80AC765A-7E85-420E-8E4D-5A4BD39CF3FB}" presName="rootComposite" presStyleCnt="0"/>
      <dgm:spPr/>
    </dgm:pt>
    <dgm:pt modelId="{2D89DBB1-B463-4159-B80C-D712E5FEB46E}" type="pres">
      <dgm:prSet presAssocID="{80AC765A-7E85-420E-8E4D-5A4BD39CF3FB}" presName="rootText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97C1EF0-32A0-472E-A588-BAE9E2B4A9C2}" type="pres">
      <dgm:prSet presAssocID="{80AC765A-7E85-420E-8E4D-5A4BD39CF3FB}" presName="rootConnector" presStyleLbl="node3" presStyleIdx="3" presStyleCnt="7"/>
      <dgm:spPr/>
      <dgm:t>
        <a:bodyPr/>
        <a:lstStyle/>
        <a:p>
          <a:endParaRPr lang="en-GB"/>
        </a:p>
      </dgm:t>
    </dgm:pt>
    <dgm:pt modelId="{D6CDEBC4-FB6E-44FA-9685-B0755D337E89}" type="pres">
      <dgm:prSet presAssocID="{80AC765A-7E85-420E-8E4D-5A4BD39CF3FB}" presName="hierChild4" presStyleCnt="0"/>
      <dgm:spPr/>
    </dgm:pt>
    <dgm:pt modelId="{1EFC876D-4E28-4747-A9C4-B7927178CB0A}" type="pres">
      <dgm:prSet presAssocID="{80AC765A-7E85-420E-8E4D-5A4BD39CF3FB}" presName="hierChild5" presStyleCnt="0"/>
      <dgm:spPr/>
    </dgm:pt>
    <dgm:pt modelId="{C1DD479A-4E34-47EC-9743-ED2497B2ED57}" type="pres">
      <dgm:prSet presAssocID="{FBA5ACC3-1816-401F-8CAC-6E09EC929448}" presName="hierChild5" presStyleCnt="0"/>
      <dgm:spPr/>
    </dgm:pt>
    <dgm:pt modelId="{1E5A9E8D-9CF5-48DD-AA4A-ED2757F99E1F}" type="pres">
      <dgm:prSet presAssocID="{E3FE8FEE-3E85-4593-9874-E6F6CD9D850A}" presName="Name37" presStyleLbl="parChTrans1D2" presStyleIdx="1" presStyleCnt="3"/>
      <dgm:spPr/>
      <dgm:t>
        <a:bodyPr/>
        <a:lstStyle/>
        <a:p>
          <a:endParaRPr lang="en-GB"/>
        </a:p>
      </dgm:t>
    </dgm:pt>
    <dgm:pt modelId="{389BAB21-6B06-459E-BC3E-793678F79BD0}" type="pres">
      <dgm:prSet presAssocID="{6C2A2BC5-E17E-4088-86E5-48AD85AEA2E2}" presName="hierRoot2" presStyleCnt="0">
        <dgm:presLayoutVars>
          <dgm:hierBranch/>
        </dgm:presLayoutVars>
      </dgm:prSet>
      <dgm:spPr/>
    </dgm:pt>
    <dgm:pt modelId="{A4C63F1F-AD90-4C4F-94D2-6D064144F655}" type="pres">
      <dgm:prSet presAssocID="{6C2A2BC5-E17E-4088-86E5-48AD85AEA2E2}" presName="rootComposite" presStyleCnt="0"/>
      <dgm:spPr/>
    </dgm:pt>
    <dgm:pt modelId="{D4437BDB-ED42-4323-A011-23F8E064D20A}" type="pres">
      <dgm:prSet presAssocID="{6C2A2BC5-E17E-4088-86E5-48AD85AEA2E2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F299DF1-323E-4247-A9EF-569A03DB3BDF}" type="pres">
      <dgm:prSet presAssocID="{6C2A2BC5-E17E-4088-86E5-48AD85AEA2E2}" presName="rootConnector" presStyleLbl="node2" presStyleIdx="1" presStyleCnt="2"/>
      <dgm:spPr/>
      <dgm:t>
        <a:bodyPr/>
        <a:lstStyle/>
        <a:p>
          <a:endParaRPr lang="en-GB"/>
        </a:p>
      </dgm:t>
    </dgm:pt>
    <dgm:pt modelId="{4B5454D1-DB60-4E0F-8BDF-6E02C748B502}" type="pres">
      <dgm:prSet presAssocID="{6C2A2BC5-E17E-4088-86E5-48AD85AEA2E2}" presName="hierChild4" presStyleCnt="0"/>
      <dgm:spPr/>
    </dgm:pt>
    <dgm:pt modelId="{8B820411-1A79-4DDB-AD0F-93C8C3EA58B5}" type="pres">
      <dgm:prSet presAssocID="{F51F13D9-BAB1-4816-AE42-FEB42F8EEA30}" presName="Name35" presStyleLbl="parChTrans1D3" presStyleIdx="4" presStyleCnt="7"/>
      <dgm:spPr/>
      <dgm:t>
        <a:bodyPr/>
        <a:lstStyle/>
        <a:p>
          <a:endParaRPr lang="en-GB"/>
        </a:p>
      </dgm:t>
    </dgm:pt>
    <dgm:pt modelId="{ADD32F99-1F66-49E5-8A30-D05621AFDBA4}" type="pres">
      <dgm:prSet presAssocID="{C26D3F9D-13C6-4366-96F6-07611E4C5A24}" presName="hierRoot2" presStyleCnt="0">
        <dgm:presLayoutVars>
          <dgm:hierBranch/>
        </dgm:presLayoutVars>
      </dgm:prSet>
      <dgm:spPr/>
    </dgm:pt>
    <dgm:pt modelId="{48BB162A-2859-49ED-8373-81D803BB132B}" type="pres">
      <dgm:prSet presAssocID="{C26D3F9D-13C6-4366-96F6-07611E4C5A24}" presName="rootComposite" presStyleCnt="0"/>
      <dgm:spPr/>
    </dgm:pt>
    <dgm:pt modelId="{B6331BA7-6992-487B-ADA2-2BCBAD376B14}" type="pres">
      <dgm:prSet presAssocID="{C26D3F9D-13C6-4366-96F6-07611E4C5A24}" presName="rootText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2A8E42A-5EC8-4AF9-A0D6-A595B5A19D9A}" type="pres">
      <dgm:prSet presAssocID="{C26D3F9D-13C6-4366-96F6-07611E4C5A24}" presName="rootConnector" presStyleLbl="node3" presStyleIdx="4" presStyleCnt="7"/>
      <dgm:spPr/>
      <dgm:t>
        <a:bodyPr/>
        <a:lstStyle/>
        <a:p>
          <a:endParaRPr lang="en-GB"/>
        </a:p>
      </dgm:t>
    </dgm:pt>
    <dgm:pt modelId="{5DDAA3CB-40C6-44F0-B490-0005C4D18589}" type="pres">
      <dgm:prSet presAssocID="{C26D3F9D-13C6-4366-96F6-07611E4C5A24}" presName="hierChild4" presStyleCnt="0"/>
      <dgm:spPr/>
    </dgm:pt>
    <dgm:pt modelId="{970A7200-12A1-4799-994E-D3E3CCCDD5FF}" type="pres">
      <dgm:prSet presAssocID="{0B857CFD-B944-4C80-A54C-30B4682DD52D}" presName="Name35" presStyleLbl="parChTrans1D4" presStyleIdx="3" presStyleCnt="5"/>
      <dgm:spPr/>
      <dgm:t>
        <a:bodyPr/>
        <a:lstStyle/>
        <a:p>
          <a:endParaRPr lang="en-GB"/>
        </a:p>
      </dgm:t>
    </dgm:pt>
    <dgm:pt modelId="{F405D1E9-515F-4FC5-8EAC-0B46E79D5113}" type="pres">
      <dgm:prSet presAssocID="{A33F01B2-4BA2-489C-9AF8-B4F043D87321}" presName="hierRoot2" presStyleCnt="0">
        <dgm:presLayoutVars>
          <dgm:hierBranch val="init"/>
        </dgm:presLayoutVars>
      </dgm:prSet>
      <dgm:spPr/>
    </dgm:pt>
    <dgm:pt modelId="{2162A7CD-4CE6-4446-B1E3-00EA3315BBB2}" type="pres">
      <dgm:prSet presAssocID="{A33F01B2-4BA2-489C-9AF8-B4F043D87321}" presName="rootComposite" presStyleCnt="0"/>
      <dgm:spPr/>
    </dgm:pt>
    <dgm:pt modelId="{756322A7-61F9-4F72-95A6-F2E85B55E1AB}" type="pres">
      <dgm:prSet presAssocID="{A33F01B2-4BA2-489C-9AF8-B4F043D87321}" presName="rootText" presStyleLbl="node4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5663D6B-F63F-453C-9BBE-F16F56EDCCAA}" type="pres">
      <dgm:prSet presAssocID="{A33F01B2-4BA2-489C-9AF8-B4F043D87321}" presName="rootConnector" presStyleLbl="node4" presStyleIdx="3" presStyleCnt="5"/>
      <dgm:spPr/>
      <dgm:t>
        <a:bodyPr/>
        <a:lstStyle/>
        <a:p>
          <a:endParaRPr lang="en-GB"/>
        </a:p>
      </dgm:t>
    </dgm:pt>
    <dgm:pt modelId="{CEC679BA-DD93-4BE7-923C-AFD57030812B}" type="pres">
      <dgm:prSet presAssocID="{A33F01B2-4BA2-489C-9AF8-B4F043D87321}" presName="hierChild4" presStyleCnt="0"/>
      <dgm:spPr/>
    </dgm:pt>
    <dgm:pt modelId="{CA112336-0070-4314-A198-4E56BF63F310}" type="pres">
      <dgm:prSet presAssocID="{A33F01B2-4BA2-489C-9AF8-B4F043D87321}" presName="hierChild5" presStyleCnt="0"/>
      <dgm:spPr/>
    </dgm:pt>
    <dgm:pt modelId="{CAAF8859-A98A-49E7-A92F-418AEE297678}" type="pres">
      <dgm:prSet presAssocID="{C26D3F9D-13C6-4366-96F6-07611E4C5A24}" presName="hierChild5" presStyleCnt="0"/>
      <dgm:spPr/>
    </dgm:pt>
    <dgm:pt modelId="{8138CB3A-AF2B-4618-B124-7C94A8E7A74D}" type="pres">
      <dgm:prSet presAssocID="{E0084500-14D4-487D-999C-384D506282F8}" presName="Name35" presStyleLbl="parChTrans1D3" presStyleIdx="5" presStyleCnt="7"/>
      <dgm:spPr/>
      <dgm:t>
        <a:bodyPr/>
        <a:lstStyle/>
        <a:p>
          <a:endParaRPr lang="en-GB"/>
        </a:p>
      </dgm:t>
    </dgm:pt>
    <dgm:pt modelId="{779CC5A8-EA54-4F31-97BD-FE29DCB7A98C}" type="pres">
      <dgm:prSet presAssocID="{4239E6BF-8158-4AC9-88E4-D7BEF4AF554F}" presName="hierRoot2" presStyleCnt="0">
        <dgm:presLayoutVars>
          <dgm:hierBranch/>
        </dgm:presLayoutVars>
      </dgm:prSet>
      <dgm:spPr/>
    </dgm:pt>
    <dgm:pt modelId="{018F03C4-912D-4D9B-955E-C94ECB8185C7}" type="pres">
      <dgm:prSet presAssocID="{4239E6BF-8158-4AC9-88E4-D7BEF4AF554F}" presName="rootComposite" presStyleCnt="0"/>
      <dgm:spPr/>
    </dgm:pt>
    <dgm:pt modelId="{05048BF6-87BC-4EE7-87E7-4469C31707C3}" type="pres">
      <dgm:prSet presAssocID="{4239E6BF-8158-4AC9-88E4-D7BEF4AF554F}" presName="rootText" presStyleLbl="node3" presStyleIdx="5" presStyleCnt="7" custLinFactY="37053" custLinFactNeighborX="-92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31407EA-396C-4D80-BFA7-5895A6603453}" type="pres">
      <dgm:prSet presAssocID="{4239E6BF-8158-4AC9-88E4-D7BEF4AF554F}" presName="rootConnector" presStyleLbl="node3" presStyleIdx="5" presStyleCnt="7"/>
      <dgm:spPr/>
      <dgm:t>
        <a:bodyPr/>
        <a:lstStyle/>
        <a:p>
          <a:endParaRPr lang="en-GB"/>
        </a:p>
      </dgm:t>
    </dgm:pt>
    <dgm:pt modelId="{CE14D83D-1BDA-42BD-84C8-E157A0A7EB5D}" type="pres">
      <dgm:prSet presAssocID="{4239E6BF-8158-4AC9-88E4-D7BEF4AF554F}" presName="hierChild4" presStyleCnt="0"/>
      <dgm:spPr/>
    </dgm:pt>
    <dgm:pt modelId="{FDF19949-135E-4A4F-9FF3-5BE93283CADE}" type="pres">
      <dgm:prSet presAssocID="{4239E6BF-8158-4AC9-88E4-D7BEF4AF554F}" presName="hierChild5" presStyleCnt="0"/>
      <dgm:spPr/>
    </dgm:pt>
    <dgm:pt modelId="{0204E858-D7EA-4B5A-85D7-DA2F4C5F5D2A}" type="pres">
      <dgm:prSet presAssocID="{B64FA9BE-72F3-42C1-87F4-DBE2C7545F5B}" presName="Name35" presStyleLbl="parChTrans1D3" presStyleIdx="6" presStyleCnt="7"/>
      <dgm:spPr/>
      <dgm:t>
        <a:bodyPr/>
        <a:lstStyle/>
        <a:p>
          <a:endParaRPr lang="en-GB"/>
        </a:p>
      </dgm:t>
    </dgm:pt>
    <dgm:pt modelId="{002E9120-3E91-4ECF-B757-5F3D9E6679B5}" type="pres">
      <dgm:prSet presAssocID="{64579D4E-52D3-44B4-961B-F2E5A27A663C}" presName="hierRoot2" presStyleCnt="0">
        <dgm:presLayoutVars>
          <dgm:hierBranch/>
        </dgm:presLayoutVars>
      </dgm:prSet>
      <dgm:spPr/>
    </dgm:pt>
    <dgm:pt modelId="{BAF937EA-E7E9-4AAF-95B0-6476BA996232}" type="pres">
      <dgm:prSet presAssocID="{64579D4E-52D3-44B4-961B-F2E5A27A663C}" presName="rootComposite" presStyleCnt="0"/>
      <dgm:spPr/>
    </dgm:pt>
    <dgm:pt modelId="{826B1995-608F-4360-8F2E-41752701BBB1}" type="pres">
      <dgm:prSet presAssocID="{64579D4E-52D3-44B4-961B-F2E5A27A663C}" presName="rootText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51EC6D7-8542-419D-A736-09A5A1B2B370}" type="pres">
      <dgm:prSet presAssocID="{64579D4E-52D3-44B4-961B-F2E5A27A663C}" presName="rootConnector" presStyleLbl="node3" presStyleIdx="6" presStyleCnt="7"/>
      <dgm:spPr/>
      <dgm:t>
        <a:bodyPr/>
        <a:lstStyle/>
        <a:p>
          <a:endParaRPr lang="en-GB"/>
        </a:p>
      </dgm:t>
    </dgm:pt>
    <dgm:pt modelId="{6AB6BF3B-AC96-4930-8329-1A105284FBE7}" type="pres">
      <dgm:prSet presAssocID="{64579D4E-52D3-44B4-961B-F2E5A27A663C}" presName="hierChild4" presStyleCnt="0"/>
      <dgm:spPr/>
    </dgm:pt>
    <dgm:pt modelId="{47C5C44F-1023-4BD9-BC65-BA1FC9E7F2A4}" type="pres">
      <dgm:prSet presAssocID="{9D815EDE-7B7C-4EA7-85BD-F2901F60EFAB}" presName="Name35" presStyleLbl="parChTrans1D4" presStyleIdx="4" presStyleCnt="5"/>
      <dgm:spPr/>
      <dgm:t>
        <a:bodyPr/>
        <a:lstStyle/>
        <a:p>
          <a:endParaRPr lang="en-GB"/>
        </a:p>
      </dgm:t>
    </dgm:pt>
    <dgm:pt modelId="{A87EDFDE-ABEB-4E2D-A2EC-11D1405D86DF}" type="pres">
      <dgm:prSet presAssocID="{7E944690-D30B-41C5-8973-E6441DAD23F5}" presName="hierRoot2" presStyleCnt="0">
        <dgm:presLayoutVars>
          <dgm:hierBranch val="init"/>
        </dgm:presLayoutVars>
      </dgm:prSet>
      <dgm:spPr/>
    </dgm:pt>
    <dgm:pt modelId="{3A866BCA-73C2-4B1C-AA1D-672046312000}" type="pres">
      <dgm:prSet presAssocID="{7E944690-D30B-41C5-8973-E6441DAD23F5}" presName="rootComposite" presStyleCnt="0"/>
      <dgm:spPr/>
    </dgm:pt>
    <dgm:pt modelId="{E8B05D53-4386-4322-B2D6-A1D1DF61DEC1}" type="pres">
      <dgm:prSet presAssocID="{7E944690-D30B-41C5-8973-E6441DAD23F5}" presName="rootText" presStyleLbl="node4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779444F-82DE-4297-8BED-DAEE19DE167D}" type="pres">
      <dgm:prSet presAssocID="{7E944690-D30B-41C5-8973-E6441DAD23F5}" presName="rootConnector" presStyleLbl="node4" presStyleIdx="4" presStyleCnt="5"/>
      <dgm:spPr/>
      <dgm:t>
        <a:bodyPr/>
        <a:lstStyle/>
        <a:p>
          <a:endParaRPr lang="en-GB"/>
        </a:p>
      </dgm:t>
    </dgm:pt>
    <dgm:pt modelId="{AB82E9FC-928B-48B0-AE88-B9690AF37033}" type="pres">
      <dgm:prSet presAssocID="{7E944690-D30B-41C5-8973-E6441DAD23F5}" presName="hierChild4" presStyleCnt="0"/>
      <dgm:spPr/>
    </dgm:pt>
    <dgm:pt modelId="{723C12E9-F6A9-41CF-84CB-F69175760711}" type="pres">
      <dgm:prSet presAssocID="{7E944690-D30B-41C5-8973-E6441DAD23F5}" presName="hierChild5" presStyleCnt="0"/>
      <dgm:spPr/>
    </dgm:pt>
    <dgm:pt modelId="{780230F1-EDF8-4BEC-A93D-694E70E1109C}" type="pres">
      <dgm:prSet presAssocID="{64579D4E-52D3-44B4-961B-F2E5A27A663C}" presName="hierChild5" presStyleCnt="0"/>
      <dgm:spPr/>
    </dgm:pt>
    <dgm:pt modelId="{7D58AAEB-6652-4B57-8E2E-54E34AC52FC1}" type="pres">
      <dgm:prSet presAssocID="{6C2A2BC5-E17E-4088-86E5-48AD85AEA2E2}" presName="hierChild5" presStyleCnt="0"/>
      <dgm:spPr/>
    </dgm:pt>
    <dgm:pt modelId="{DF520673-08DF-4370-9813-551BAE30FB16}" type="pres">
      <dgm:prSet presAssocID="{70004426-FA04-4521-9622-991F25B86BDC}" presName="hierChild3" presStyleCnt="0"/>
      <dgm:spPr/>
    </dgm:pt>
    <dgm:pt modelId="{D03B5BE7-D3DA-44B6-9E0D-A2DA5F1D1331}" type="pres">
      <dgm:prSet presAssocID="{2B0F35AE-4746-4C7C-89B2-344C4523B3D0}" presName="Name111" presStyleLbl="parChTrans1D2" presStyleIdx="2" presStyleCnt="3"/>
      <dgm:spPr/>
      <dgm:t>
        <a:bodyPr/>
        <a:lstStyle/>
        <a:p>
          <a:endParaRPr lang="en-GB"/>
        </a:p>
      </dgm:t>
    </dgm:pt>
    <dgm:pt modelId="{21BC5B46-F63E-4013-BB2E-35EEC062E43B}" type="pres">
      <dgm:prSet presAssocID="{25410AA7-0DB9-4123-9A91-F592FF050E00}" presName="hierRoot3" presStyleCnt="0">
        <dgm:presLayoutVars>
          <dgm:hierBranch val="init"/>
        </dgm:presLayoutVars>
      </dgm:prSet>
      <dgm:spPr/>
    </dgm:pt>
    <dgm:pt modelId="{F0EB1B87-3E5B-43E7-B671-37C0A1A85B9A}" type="pres">
      <dgm:prSet presAssocID="{25410AA7-0DB9-4123-9A91-F592FF050E00}" presName="rootComposite3" presStyleCnt="0"/>
      <dgm:spPr/>
    </dgm:pt>
    <dgm:pt modelId="{669D0182-C145-4C8C-A0F6-3D8FEB53122F}" type="pres">
      <dgm:prSet presAssocID="{25410AA7-0DB9-4123-9A91-F592FF050E00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6AE134F-FE26-4068-966E-AD10686C2836}" type="pres">
      <dgm:prSet presAssocID="{25410AA7-0DB9-4123-9A91-F592FF050E00}" presName="rootConnector3" presStyleLbl="asst1" presStyleIdx="0" presStyleCnt="1"/>
      <dgm:spPr/>
      <dgm:t>
        <a:bodyPr/>
        <a:lstStyle/>
        <a:p>
          <a:endParaRPr lang="en-GB"/>
        </a:p>
      </dgm:t>
    </dgm:pt>
    <dgm:pt modelId="{FD2C4058-2D8A-4C09-BD74-38AC8A8C8C20}" type="pres">
      <dgm:prSet presAssocID="{25410AA7-0DB9-4123-9A91-F592FF050E00}" presName="hierChild6" presStyleCnt="0"/>
      <dgm:spPr/>
    </dgm:pt>
    <dgm:pt modelId="{541DFCA2-C5A1-426C-8BB0-7DBEFFA67179}" type="pres">
      <dgm:prSet presAssocID="{25410AA7-0DB9-4123-9A91-F592FF050E00}" presName="hierChild7" presStyleCnt="0"/>
      <dgm:spPr/>
    </dgm:pt>
  </dgm:ptLst>
  <dgm:cxnLst>
    <dgm:cxn modelId="{145D3340-D75D-4382-BDDA-9C2709533809}" type="presOf" srcId="{4239E6BF-8158-4AC9-88E4-D7BEF4AF554F}" destId="{05048BF6-87BC-4EE7-87E7-4469C31707C3}" srcOrd="0" destOrd="0" presId="urn:microsoft.com/office/officeart/2005/8/layout/orgChart1"/>
    <dgm:cxn modelId="{F30BAA1E-86AD-4BAF-A0E8-E9F2D30F6C5E}" type="presOf" srcId="{FBA5ACC3-1816-401F-8CAC-6E09EC929448}" destId="{1128594F-C89D-4B54-A9AB-B8BA5A0F22A6}" srcOrd="1" destOrd="0" presId="urn:microsoft.com/office/officeart/2005/8/layout/orgChart1"/>
    <dgm:cxn modelId="{5F9EC781-BDA2-4528-8149-0DD74BB69FEB}" type="presOf" srcId="{A405DA4B-C6E5-4270-A083-9C8AC12FB5FF}" destId="{C3FCFA26-C112-486B-8D83-67D015A664A8}" srcOrd="0" destOrd="0" presId="urn:microsoft.com/office/officeart/2005/8/layout/orgChart1"/>
    <dgm:cxn modelId="{2433C39D-5813-4ED7-9F2B-8CC23CC5EDB3}" type="presOf" srcId="{4634702E-8623-414C-BF72-28318C2C04C4}" destId="{C4C89B9F-5864-46D8-AFDE-D725E8B2142C}" srcOrd="1" destOrd="0" presId="urn:microsoft.com/office/officeart/2005/8/layout/orgChart1"/>
    <dgm:cxn modelId="{0E7CC462-FDFA-4791-B855-036E02210812}" srcId="{4634702E-8623-414C-BF72-28318C2C04C4}" destId="{98D9808B-3DBB-484A-8AA5-037F58FF87DB}" srcOrd="0" destOrd="0" parTransId="{C8AD7994-0E4B-465A-9604-899FB8C9B83F}" sibTransId="{BA29FB5F-B69F-4764-8587-01840AE6649A}"/>
    <dgm:cxn modelId="{3E4CC01A-3B37-4993-9AC5-09DD465ED509}" type="presOf" srcId="{DF7C1E80-0006-405C-AD70-463B8EEF31C9}" destId="{9A483106-B5C8-4BE1-B06A-E77E4DB82B4E}" srcOrd="0" destOrd="0" presId="urn:microsoft.com/office/officeart/2005/8/layout/orgChart1"/>
    <dgm:cxn modelId="{AF74EB2A-E46A-41B5-9A00-091316E483B1}" type="presOf" srcId="{FAB13B26-F352-4703-9220-17FD200F5793}" destId="{4AD0F4CB-93C3-482C-8E5D-F3C37056DED7}" srcOrd="1" destOrd="0" presId="urn:microsoft.com/office/officeart/2005/8/layout/orgChart1"/>
    <dgm:cxn modelId="{55F60A52-7256-4BE5-ADB6-81845F8F5C25}" type="presOf" srcId="{5DA36A05-3BE4-4F29-A368-17F3C1C58349}" destId="{EA145A6F-A487-477A-BB49-B033511638EB}" srcOrd="0" destOrd="0" presId="urn:microsoft.com/office/officeart/2005/8/layout/orgChart1"/>
    <dgm:cxn modelId="{FDC36470-DED4-474A-ACE0-798B66B85717}" type="presOf" srcId="{DCA9AA46-D311-4FC4-9FC9-1CC2C4B398C6}" destId="{DED2DE6C-548E-4931-85F1-B138B9963F26}" srcOrd="0" destOrd="0" presId="urn:microsoft.com/office/officeart/2005/8/layout/orgChart1"/>
    <dgm:cxn modelId="{D08EE280-31F9-4940-9B7D-7EB6C4953D78}" srcId="{A405DA4B-C6E5-4270-A083-9C8AC12FB5FF}" destId="{FAB13B26-F352-4703-9220-17FD200F5793}" srcOrd="0" destOrd="0" parTransId="{0C031F35-A747-46B1-92DB-918552805158}" sibTransId="{D30CD9E7-9BC7-4C2F-A98F-4B963C01C1C3}"/>
    <dgm:cxn modelId="{070917AA-70C3-48B3-A6B7-9452631096AD}" type="presOf" srcId="{F51F13D9-BAB1-4816-AE42-FEB42F8EEA30}" destId="{8B820411-1A79-4DDB-AD0F-93C8C3EA58B5}" srcOrd="0" destOrd="0" presId="urn:microsoft.com/office/officeart/2005/8/layout/orgChart1"/>
    <dgm:cxn modelId="{CA4E47D9-FD73-4CD7-9FDB-CE6732482C90}" type="presOf" srcId="{C26D3F9D-13C6-4366-96F6-07611E4C5A24}" destId="{02A8E42A-5EC8-4AF9-A0D6-A595B5A19D9A}" srcOrd="1" destOrd="0" presId="urn:microsoft.com/office/officeart/2005/8/layout/orgChart1"/>
    <dgm:cxn modelId="{D88FC84B-BF03-4A72-9FB5-CD8D4F3C8D20}" type="presOf" srcId="{2B0F35AE-4746-4C7C-89B2-344C4523B3D0}" destId="{D03B5BE7-D3DA-44B6-9E0D-A2DA5F1D1331}" srcOrd="0" destOrd="0" presId="urn:microsoft.com/office/officeart/2005/8/layout/orgChart1"/>
    <dgm:cxn modelId="{D06CD81B-F8E5-4F61-AC4F-CE96188AE8C2}" type="presOf" srcId="{9D815EDE-7B7C-4EA7-85BD-F2901F60EFAB}" destId="{47C5C44F-1023-4BD9-BC65-BA1FC9E7F2A4}" srcOrd="0" destOrd="0" presId="urn:microsoft.com/office/officeart/2005/8/layout/orgChart1"/>
    <dgm:cxn modelId="{2BC55191-43E3-41F3-AE45-D070F96E90CA}" type="presOf" srcId="{6C2A2BC5-E17E-4088-86E5-48AD85AEA2E2}" destId="{D4437BDB-ED42-4323-A011-23F8E064D20A}" srcOrd="0" destOrd="0" presId="urn:microsoft.com/office/officeart/2005/8/layout/orgChart1"/>
    <dgm:cxn modelId="{EE9567F0-2990-4702-81C2-DCB4ACB3A2E1}" type="presOf" srcId="{FBA5ACC3-1816-401F-8CAC-6E09EC929448}" destId="{0DCAFB3F-03A6-4865-BA7D-37ACF3800B31}" srcOrd="0" destOrd="0" presId="urn:microsoft.com/office/officeart/2005/8/layout/orgChart1"/>
    <dgm:cxn modelId="{F3A51011-5398-4CA7-8DE4-62627A8DB768}" type="presOf" srcId="{7E944690-D30B-41C5-8973-E6441DAD23F5}" destId="{C779444F-82DE-4297-8BED-DAEE19DE167D}" srcOrd="1" destOrd="0" presId="urn:microsoft.com/office/officeart/2005/8/layout/orgChart1"/>
    <dgm:cxn modelId="{FB75DCF2-EEF2-431A-8F7E-97F65CC91B87}" type="presOf" srcId="{E5951A20-0B60-46EC-A76D-2A0F1AE7A064}" destId="{CCBE0129-B4AA-4971-BE23-ADA2AA48BF0A}" srcOrd="0" destOrd="0" presId="urn:microsoft.com/office/officeart/2005/8/layout/orgChart1"/>
    <dgm:cxn modelId="{FD17D784-A4B0-4222-B0F4-F5D176D5CB18}" type="presOf" srcId="{A405DA4B-C6E5-4270-A083-9C8AC12FB5FF}" destId="{544577F1-C8F2-42EE-BE16-60D20FDF8AAF}" srcOrd="1" destOrd="0" presId="urn:microsoft.com/office/officeart/2005/8/layout/orgChart1"/>
    <dgm:cxn modelId="{0B402668-1D41-43B1-876D-779D092AF715}" srcId="{FBA5ACC3-1816-401F-8CAC-6E09EC929448}" destId="{E5951A20-0B60-46EC-A76D-2A0F1AE7A064}" srcOrd="2" destOrd="0" parTransId="{5DA36A05-3BE4-4F29-A368-17F3C1C58349}" sibTransId="{F0ED8213-A5F0-478D-8585-01BEDE794E2D}"/>
    <dgm:cxn modelId="{230A6B50-2E67-4641-9858-26CD1B589701}" srcId="{6C2A2BC5-E17E-4088-86E5-48AD85AEA2E2}" destId="{4239E6BF-8158-4AC9-88E4-D7BEF4AF554F}" srcOrd="1" destOrd="0" parTransId="{E0084500-14D4-487D-999C-384D506282F8}" sibTransId="{4C33A895-6172-4542-B053-4BAA4C27C4A9}"/>
    <dgm:cxn modelId="{727CC7E0-C7D0-41A7-9BE2-A1E535408C89}" type="presOf" srcId="{25410AA7-0DB9-4123-9A91-F592FF050E00}" destId="{16AE134F-FE26-4068-966E-AD10686C2836}" srcOrd="1" destOrd="0" presId="urn:microsoft.com/office/officeart/2005/8/layout/orgChart1"/>
    <dgm:cxn modelId="{4CC0EFB9-FC9D-4402-A09F-7DC2EB893356}" type="presOf" srcId="{E0084500-14D4-487D-999C-384D506282F8}" destId="{8138CB3A-AF2B-4618-B124-7C94A8E7A74D}" srcOrd="0" destOrd="0" presId="urn:microsoft.com/office/officeart/2005/8/layout/orgChart1"/>
    <dgm:cxn modelId="{21781B52-92E0-4FF5-9565-F086A64E7636}" type="presOf" srcId="{70004426-FA04-4521-9622-991F25B86BDC}" destId="{70D16A40-B475-4A5C-A971-675EB7B4AB0D}" srcOrd="1" destOrd="0" presId="urn:microsoft.com/office/officeart/2005/8/layout/orgChart1"/>
    <dgm:cxn modelId="{4255C523-E850-4557-AF6F-C9D3455158F8}" type="presOf" srcId="{0B857CFD-B944-4C80-A54C-30B4682DD52D}" destId="{970A7200-12A1-4799-994E-D3E3CCCDD5FF}" srcOrd="0" destOrd="0" presId="urn:microsoft.com/office/officeart/2005/8/layout/orgChart1"/>
    <dgm:cxn modelId="{061B4FEE-92FD-492C-B1F2-1AAE8D82E64D}" type="presOf" srcId="{64579D4E-52D3-44B4-961B-F2E5A27A663C}" destId="{826B1995-608F-4360-8F2E-41752701BBB1}" srcOrd="0" destOrd="0" presId="urn:microsoft.com/office/officeart/2005/8/layout/orgChart1"/>
    <dgm:cxn modelId="{FD3B1BBA-8CE5-4FCF-82F6-99CDDC998CC7}" type="presOf" srcId="{70004426-FA04-4521-9622-991F25B86BDC}" destId="{1007CEA2-7F78-4F2D-9A49-B7AC633D2620}" srcOrd="0" destOrd="0" presId="urn:microsoft.com/office/officeart/2005/8/layout/orgChart1"/>
    <dgm:cxn modelId="{4A79AA2C-D969-40C5-B63F-B4691291678E}" type="presOf" srcId="{0C031F35-A747-46B1-92DB-918552805158}" destId="{4E966DA9-C817-44D8-8FD6-5BC7603827AF}" srcOrd="0" destOrd="0" presId="urn:microsoft.com/office/officeart/2005/8/layout/orgChart1"/>
    <dgm:cxn modelId="{9E42FBDD-5A03-4495-954B-5E21779CFD7A}" type="presOf" srcId="{80AC765A-7E85-420E-8E4D-5A4BD39CF3FB}" destId="{2D89DBB1-B463-4159-B80C-D712E5FEB46E}" srcOrd="0" destOrd="0" presId="urn:microsoft.com/office/officeart/2005/8/layout/orgChart1"/>
    <dgm:cxn modelId="{D66C2425-5CDC-48F9-975A-884ED8051B5E}" type="presOf" srcId="{A33F01B2-4BA2-489C-9AF8-B4F043D87321}" destId="{55663D6B-F63F-453C-9BBE-F16F56EDCCAA}" srcOrd="1" destOrd="0" presId="urn:microsoft.com/office/officeart/2005/8/layout/orgChart1"/>
    <dgm:cxn modelId="{46DC2F7C-8806-475C-AAC6-956D7BAADB5A}" type="presOf" srcId="{C8AD7994-0E4B-465A-9604-899FB8C9B83F}" destId="{FE94EB7A-1028-4768-9048-9983A7FEF3EB}" srcOrd="0" destOrd="0" presId="urn:microsoft.com/office/officeart/2005/8/layout/orgChart1"/>
    <dgm:cxn modelId="{3F1FB849-99CD-49D6-AB91-891167735EEA}" type="presOf" srcId="{7E2BAFCC-3531-4791-A433-00D7D25DC379}" destId="{1BFC69E5-89EF-4089-B268-059C92151445}" srcOrd="0" destOrd="0" presId="urn:microsoft.com/office/officeart/2005/8/layout/orgChart1"/>
    <dgm:cxn modelId="{45C61F76-D897-41FB-943B-87A4F758C210}" type="presOf" srcId="{98D9808B-3DBB-484A-8AA5-037F58FF87DB}" destId="{62FA7F96-3724-45BC-A6FB-B30E2B4F7B70}" srcOrd="1" destOrd="0" presId="urn:microsoft.com/office/officeart/2005/8/layout/orgChart1"/>
    <dgm:cxn modelId="{52C3A553-D6E3-4381-A4FA-5EAC7CD5F234}" type="presOf" srcId="{C26D3F9D-13C6-4366-96F6-07611E4C5A24}" destId="{B6331BA7-6992-487B-ADA2-2BCBAD376B14}" srcOrd="0" destOrd="0" presId="urn:microsoft.com/office/officeart/2005/8/layout/orgChart1"/>
    <dgm:cxn modelId="{F385F4CB-1614-4C36-8C33-58D649F13E2A}" type="presOf" srcId="{E3FE8FEE-3E85-4593-9874-E6F6CD9D850A}" destId="{1E5A9E8D-9CF5-48DD-AA4A-ED2757F99E1F}" srcOrd="0" destOrd="0" presId="urn:microsoft.com/office/officeart/2005/8/layout/orgChart1"/>
    <dgm:cxn modelId="{DA7832CC-BA24-4016-9A04-F6942CDAF101}" srcId="{FBA5ACC3-1816-401F-8CAC-6E09EC929448}" destId="{80AC765A-7E85-420E-8E4D-5A4BD39CF3FB}" srcOrd="3" destOrd="0" parTransId="{92585E2F-C79C-416F-92D9-5D454D4332F5}" sibTransId="{1C7AB5AC-7B52-4ECF-A19D-F3A2FC46E254}"/>
    <dgm:cxn modelId="{AF9F4450-F27A-4885-9309-A827D6EFC003}" type="presOf" srcId="{B64FA9BE-72F3-42C1-87F4-DBE2C7545F5B}" destId="{0204E858-D7EA-4B5A-85D7-DA2F4C5F5D2A}" srcOrd="0" destOrd="0" presId="urn:microsoft.com/office/officeart/2005/8/layout/orgChart1"/>
    <dgm:cxn modelId="{D7CB7F9C-4C02-4478-8FBE-37EEBFBBFD07}" type="presOf" srcId="{7E944690-D30B-41C5-8973-E6441DAD23F5}" destId="{E8B05D53-4386-4322-B2D6-A1D1DF61DEC1}" srcOrd="0" destOrd="0" presId="urn:microsoft.com/office/officeart/2005/8/layout/orgChart1"/>
    <dgm:cxn modelId="{BD16FA5A-DEAC-45BE-9BA2-C2C231170458}" type="presOf" srcId="{A33F01B2-4BA2-489C-9AF8-B4F043D87321}" destId="{756322A7-61F9-4F72-95A6-F2E85B55E1AB}" srcOrd="0" destOrd="0" presId="urn:microsoft.com/office/officeart/2005/8/layout/orgChart1"/>
    <dgm:cxn modelId="{543BEE70-8BE2-4B6B-9EC2-DF0B66D2247F}" type="presOf" srcId="{0751FF52-9E85-4E46-B7F8-8F29046BFC10}" destId="{6A49DF0C-178F-4A38-8C8C-C062637DA626}" srcOrd="0" destOrd="0" presId="urn:microsoft.com/office/officeart/2005/8/layout/orgChart1"/>
    <dgm:cxn modelId="{D552B4F7-01F4-4102-A5EC-409A0964234C}" srcId="{70004426-FA04-4521-9622-991F25B86BDC}" destId="{FBA5ACC3-1816-401F-8CAC-6E09EC929448}" srcOrd="0" destOrd="0" parTransId="{0751FF52-9E85-4E46-B7F8-8F29046BFC10}" sibTransId="{C035705C-F15E-40CC-B1BD-7142CDD874FC}"/>
    <dgm:cxn modelId="{837EE2D1-4F10-49A4-B513-CCE00C6CFD26}" type="presOf" srcId="{E5951A20-0B60-46EC-A76D-2A0F1AE7A064}" destId="{6B798255-9226-4BF3-A232-33E4072A94D3}" srcOrd="1" destOrd="0" presId="urn:microsoft.com/office/officeart/2005/8/layout/orgChart1"/>
    <dgm:cxn modelId="{D216BB7B-3B2D-4FE9-881B-A005394CB027}" srcId="{FBA5ACC3-1816-401F-8CAC-6E09EC929448}" destId="{4634702E-8623-414C-BF72-28318C2C04C4}" srcOrd="1" destOrd="0" parTransId="{475ED1E3-1303-4CAD-8CDA-6E119C362311}" sibTransId="{D2EDA379-9AEA-4FEF-B1DE-3481807CFEC6}"/>
    <dgm:cxn modelId="{80DB0E8B-112D-4A3E-B8FB-4AE6D1364031}" srcId="{C26D3F9D-13C6-4366-96F6-07611E4C5A24}" destId="{A33F01B2-4BA2-489C-9AF8-B4F043D87321}" srcOrd="0" destOrd="0" parTransId="{0B857CFD-B944-4C80-A54C-30B4682DD52D}" sibTransId="{57A2A554-6D06-4012-9BB1-67869B26F116}"/>
    <dgm:cxn modelId="{340D7F6A-028C-4E41-A243-D156041CD986}" srcId="{70004426-FA04-4521-9622-991F25B86BDC}" destId="{6C2A2BC5-E17E-4088-86E5-48AD85AEA2E2}" srcOrd="2" destOrd="0" parTransId="{E3FE8FEE-3E85-4593-9874-E6F6CD9D850A}" sibTransId="{604872B3-4F26-4CDC-9ADB-742F009DDA18}"/>
    <dgm:cxn modelId="{688C90BF-A69E-434D-8574-5996A990E431}" type="presOf" srcId="{80AC765A-7E85-420E-8E4D-5A4BD39CF3FB}" destId="{297C1EF0-32A0-472E-A588-BAE9E2B4A9C2}" srcOrd="1" destOrd="0" presId="urn:microsoft.com/office/officeart/2005/8/layout/orgChart1"/>
    <dgm:cxn modelId="{4EB33AFC-21F3-4760-999E-B746BE8375C1}" srcId="{70004426-FA04-4521-9622-991F25B86BDC}" destId="{25410AA7-0DB9-4123-9A91-F592FF050E00}" srcOrd="1" destOrd="0" parTransId="{2B0F35AE-4746-4C7C-89B2-344C4523B3D0}" sibTransId="{C9FD2426-F9F7-42DE-B05A-494BAA6927DC}"/>
    <dgm:cxn modelId="{F8497F90-9BE1-45FE-A952-BA075E11113C}" type="presOf" srcId="{64579D4E-52D3-44B4-961B-F2E5A27A663C}" destId="{C51EC6D7-8542-419D-A736-09A5A1B2B370}" srcOrd="1" destOrd="0" presId="urn:microsoft.com/office/officeart/2005/8/layout/orgChart1"/>
    <dgm:cxn modelId="{08DEA0A3-DC7D-4922-A776-039445FAEA1A}" srcId="{37BCC8BF-5CAE-4277-A353-E4E686F5C4E3}" destId="{70004426-FA04-4521-9622-991F25B86BDC}" srcOrd="0" destOrd="0" parTransId="{AEEE566A-7029-4D17-9B29-FAE187793018}" sibTransId="{666FEC89-2302-414B-AC44-21EA1357DF3F}"/>
    <dgm:cxn modelId="{962301B6-2502-4C3C-9AB2-2247F13AF30D}" type="presOf" srcId="{DCA9AA46-D311-4FC4-9FC9-1CC2C4B398C6}" destId="{193D3FCD-6F1D-4328-855A-AAC025D365C5}" srcOrd="1" destOrd="0" presId="urn:microsoft.com/office/officeart/2005/8/layout/orgChart1"/>
    <dgm:cxn modelId="{37A87754-A1EF-4E21-AB20-58A884FCB607}" type="presOf" srcId="{98D9808B-3DBB-484A-8AA5-037F58FF87DB}" destId="{E5701BC5-ABEA-401C-A679-C0E6C67D287F}" srcOrd="0" destOrd="0" presId="urn:microsoft.com/office/officeart/2005/8/layout/orgChart1"/>
    <dgm:cxn modelId="{840026E7-42B2-478C-95C3-148A524FA5BE}" srcId="{FBA5ACC3-1816-401F-8CAC-6E09EC929448}" destId="{A405DA4B-C6E5-4270-A083-9C8AC12FB5FF}" srcOrd="0" destOrd="0" parTransId="{DF7C1E80-0006-405C-AD70-463B8EEF31C9}" sibTransId="{57708D9F-6C41-443D-9AA6-C14B01C28B90}"/>
    <dgm:cxn modelId="{9022F8FD-5974-42C9-8CF1-083531DFDB6D}" type="presOf" srcId="{6C2A2BC5-E17E-4088-86E5-48AD85AEA2E2}" destId="{9F299DF1-323E-4247-A9EF-569A03DB3BDF}" srcOrd="1" destOrd="0" presId="urn:microsoft.com/office/officeart/2005/8/layout/orgChart1"/>
    <dgm:cxn modelId="{6A83D104-A342-46B4-ADD9-7F43CD66629F}" type="presOf" srcId="{FAB13B26-F352-4703-9220-17FD200F5793}" destId="{CCD52116-3BEA-4B34-B94A-4A3FDFFD8A9C}" srcOrd="0" destOrd="0" presId="urn:microsoft.com/office/officeart/2005/8/layout/orgChart1"/>
    <dgm:cxn modelId="{2E7A3DEB-4BB4-4D96-A263-426DD08B5B5B}" type="presOf" srcId="{4634702E-8623-414C-BF72-28318C2C04C4}" destId="{46B48C09-BDFE-4D09-A10B-FCCC39CF9190}" srcOrd="0" destOrd="0" presId="urn:microsoft.com/office/officeart/2005/8/layout/orgChart1"/>
    <dgm:cxn modelId="{EBC49939-EFCD-4055-8CA4-DC5D87264205}" type="presOf" srcId="{475ED1E3-1303-4CAD-8CDA-6E119C362311}" destId="{4C92B33E-7CD0-4F9F-9CB2-3EE89CA20921}" srcOrd="0" destOrd="0" presId="urn:microsoft.com/office/officeart/2005/8/layout/orgChart1"/>
    <dgm:cxn modelId="{6508C61B-C86B-4140-9FE7-564BED3A1CF8}" type="presOf" srcId="{92585E2F-C79C-416F-92D9-5D454D4332F5}" destId="{7D5997F6-AF57-4544-AF66-331DDC3972C7}" srcOrd="0" destOrd="0" presId="urn:microsoft.com/office/officeart/2005/8/layout/orgChart1"/>
    <dgm:cxn modelId="{FDADD877-C898-4486-A557-743B4710F796}" srcId="{6C2A2BC5-E17E-4088-86E5-48AD85AEA2E2}" destId="{64579D4E-52D3-44B4-961B-F2E5A27A663C}" srcOrd="2" destOrd="0" parTransId="{B64FA9BE-72F3-42C1-87F4-DBE2C7545F5B}" sibTransId="{DF92634C-392A-466D-BA6C-AE874FF5CE68}"/>
    <dgm:cxn modelId="{348CDCAB-EE4A-4074-820C-6091EED0E15B}" type="presOf" srcId="{37BCC8BF-5CAE-4277-A353-E4E686F5C4E3}" destId="{6A89D0D4-FCAC-411C-BA74-7455816AA0A3}" srcOrd="0" destOrd="0" presId="urn:microsoft.com/office/officeart/2005/8/layout/orgChart1"/>
    <dgm:cxn modelId="{C2B74AA4-7181-4865-A8EC-B37D2A6A5F91}" srcId="{E5951A20-0B60-46EC-A76D-2A0F1AE7A064}" destId="{DCA9AA46-D311-4FC4-9FC9-1CC2C4B398C6}" srcOrd="0" destOrd="0" parTransId="{7E2BAFCC-3531-4791-A433-00D7D25DC379}" sibTransId="{6B5137B1-CC57-46B3-857B-A99FE8790B5A}"/>
    <dgm:cxn modelId="{B4FCF132-9099-4657-A5AA-012DF2ABCC23}" type="presOf" srcId="{4239E6BF-8158-4AC9-88E4-D7BEF4AF554F}" destId="{D31407EA-396C-4D80-BFA7-5895A6603453}" srcOrd="1" destOrd="0" presId="urn:microsoft.com/office/officeart/2005/8/layout/orgChart1"/>
    <dgm:cxn modelId="{B9752257-FCCC-4D9C-A849-56930A4B7021}" type="presOf" srcId="{25410AA7-0DB9-4123-9A91-F592FF050E00}" destId="{669D0182-C145-4C8C-A0F6-3D8FEB53122F}" srcOrd="0" destOrd="0" presId="urn:microsoft.com/office/officeart/2005/8/layout/orgChart1"/>
    <dgm:cxn modelId="{610EC3DA-B455-44DB-BF55-6E186105F28E}" srcId="{6C2A2BC5-E17E-4088-86E5-48AD85AEA2E2}" destId="{C26D3F9D-13C6-4366-96F6-07611E4C5A24}" srcOrd="0" destOrd="0" parTransId="{F51F13D9-BAB1-4816-AE42-FEB42F8EEA30}" sibTransId="{22D50C4A-1EA1-4059-8A13-A056BF29F387}"/>
    <dgm:cxn modelId="{89C9BF3D-4904-4ED9-A5D7-073454B4499B}" srcId="{64579D4E-52D3-44B4-961B-F2E5A27A663C}" destId="{7E944690-D30B-41C5-8973-E6441DAD23F5}" srcOrd="0" destOrd="0" parTransId="{9D815EDE-7B7C-4EA7-85BD-F2901F60EFAB}" sibTransId="{30A6A429-5864-4E4C-90D5-C25B4058CCE7}"/>
    <dgm:cxn modelId="{41F119A7-1975-4F54-8006-2E3696A62114}" type="presParOf" srcId="{6A89D0D4-FCAC-411C-BA74-7455816AA0A3}" destId="{4BC0E7D7-C8E2-4E0E-B0D9-7F9059B13926}" srcOrd="0" destOrd="0" presId="urn:microsoft.com/office/officeart/2005/8/layout/orgChart1"/>
    <dgm:cxn modelId="{02177B9E-E9C5-47B5-9A30-12F7F7A76566}" type="presParOf" srcId="{4BC0E7D7-C8E2-4E0E-B0D9-7F9059B13926}" destId="{6CEF124E-1A8F-4175-856A-CB5DA03CAA8E}" srcOrd="0" destOrd="0" presId="urn:microsoft.com/office/officeart/2005/8/layout/orgChart1"/>
    <dgm:cxn modelId="{F530A179-B9A4-4A6D-889B-7D8396F78ADA}" type="presParOf" srcId="{6CEF124E-1A8F-4175-856A-CB5DA03CAA8E}" destId="{1007CEA2-7F78-4F2D-9A49-B7AC633D2620}" srcOrd="0" destOrd="0" presId="urn:microsoft.com/office/officeart/2005/8/layout/orgChart1"/>
    <dgm:cxn modelId="{1E7C6F8F-68AA-46AC-BE00-3DB270415F59}" type="presParOf" srcId="{6CEF124E-1A8F-4175-856A-CB5DA03CAA8E}" destId="{70D16A40-B475-4A5C-A971-675EB7B4AB0D}" srcOrd="1" destOrd="0" presId="urn:microsoft.com/office/officeart/2005/8/layout/orgChart1"/>
    <dgm:cxn modelId="{6512FFB6-82C9-4A8D-8395-B51A201F0C1F}" type="presParOf" srcId="{4BC0E7D7-C8E2-4E0E-B0D9-7F9059B13926}" destId="{94EFEE16-8BC0-4EF4-9A49-4B683B8E0E71}" srcOrd="1" destOrd="0" presId="urn:microsoft.com/office/officeart/2005/8/layout/orgChart1"/>
    <dgm:cxn modelId="{EFBC5131-73CB-4C06-9DDC-E5283A239EAF}" type="presParOf" srcId="{94EFEE16-8BC0-4EF4-9A49-4B683B8E0E71}" destId="{6A49DF0C-178F-4A38-8C8C-C062637DA626}" srcOrd="0" destOrd="0" presId="urn:microsoft.com/office/officeart/2005/8/layout/orgChart1"/>
    <dgm:cxn modelId="{7940E6AA-CADD-4E08-9D0F-1D97AD158312}" type="presParOf" srcId="{94EFEE16-8BC0-4EF4-9A49-4B683B8E0E71}" destId="{F6AF00DD-4037-45F5-BB02-EDC75F870BE3}" srcOrd="1" destOrd="0" presId="urn:microsoft.com/office/officeart/2005/8/layout/orgChart1"/>
    <dgm:cxn modelId="{5FC674D2-232A-461A-8B57-21AC18218631}" type="presParOf" srcId="{F6AF00DD-4037-45F5-BB02-EDC75F870BE3}" destId="{9EA9EF00-359E-4870-A61C-54A8673F5318}" srcOrd="0" destOrd="0" presId="urn:microsoft.com/office/officeart/2005/8/layout/orgChart1"/>
    <dgm:cxn modelId="{AA3252F4-BE02-4113-B3ED-36C28B00C3A7}" type="presParOf" srcId="{9EA9EF00-359E-4870-A61C-54A8673F5318}" destId="{0DCAFB3F-03A6-4865-BA7D-37ACF3800B31}" srcOrd="0" destOrd="0" presId="urn:microsoft.com/office/officeart/2005/8/layout/orgChart1"/>
    <dgm:cxn modelId="{99091E78-E1E7-4EE7-B922-65C13F8C44F4}" type="presParOf" srcId="{9EA9EF00-359E-4870-A61C-54A8673F5318}" destId="{1128594F-C89D-4B54-A9AB-B8BA5A0F22A6}" srcOrd="1" destOrd="0" presId="urn:microsoft.com/office/officeart/2005/8/layout/orgChart1"/>
    <dgm:cxn modelId="{B39F52EB-00C3-4AA1-8894-06BECC9108B4}" type="presParOf" srcId="{F6AF00DD-4037-45F5-BB02-EDC75F870BE3}" destId="{97B766CD-B5D8-4C6E-85C3-9ECBCDE8B189}" srcOrd="1" destOrd="0" presId="urn:microsoft.com/office/officeart/2005/8/layout/orgChart1"/>
    <dgm:cxn modelId="{FA8A7E91-09C3-41FD-8742-AD327BA61B17}" type="presParOf" srcId="{97B766CD-B5D8-4C6E-85C3-9ECBCDE8B189}" destId="{9A483106-B5C8-4BE1-B06A-E77E4DB82B4E}" srcOrd="0" destOrd="0" presId="urn:microsoft.com/office/officeart/2005/8/layout/orgChart1"/>
    <dgm:cxn modelId="{ED712C14-FC62-4BA2-BA0C-60E0C31B4D32}" type="presParOf" srcId="{97B766CD-B5D8-4C6E-85C3-9ECBCDE8B189}" destId="{2BE8B5E9-BDD6-4F83-8854-4BCD465D333B}" srcOrd="1" destOrd="0" presId="urn:microsoft.com/office/officeart/2005/8/layout/orgChart1"/>
    <dgm:cxn modelId="{000B9CD7-82D3-4276-A572-CBF77E75A15C}" type="presParOf" srcId="{2BE8B5E9-BDD6-4F83-8854-4BCD465D333B}" destId="{9955840F-C7B9-4480-8C76-A284B1D36A82}" srcOrd="0" destOrd="0" presId="urn:microsoft.com/office/officeart/2005/8/layout/orgChart1"/>
    <dgm:cxn modelId="{368F305A-4E79-482A-9EF2-8D911BA142C8}" type="presParOf" srcId="{9955840F-C7B9-4480-8C76-A284B1D36A82}" destId="{C3FCFA26-C112-486B-8D83-67D015A664A8}" srcOrd="0" destOrd="0" presId="urn:microsoft.com/office/officeart/2005/8/layout/orgChart1"/>
    <dgm:cxn modelId="{58B32D87-2AC4-4DF1-B944-1B6E9062EC41}" type="presParOf" srcId="{9955840F-C7B9-4480-8C76-A284B1D36A82}" destId="{544577F1-C8F2-42EE-BE16-60D20FDF8AAF}" srcOrd="1" destOrd="0" presId="urn:microsoft.com/office/officeart/2005/8/layout/orgChart1"/>
    <dgm:cxn modelId="{D6E3D221-23B9-466C-A289-15CE884DC02E}" type="presParOf" srcId="{2BE8B5E9-BDD6-4F83-8854-4BCD465D333B}" destId="{7108B6A5-A50A-42E1-8AEC-885F7240FA18}" srcOrd="1" destOrd="0" presId="urn:microsoft.com/office/officeart/2005/8/layout/orgChart1"/>
    <dgm:cxn modelId="{95C06D46-4969-401D-A648-3DBB7927208D}" type="presParOf" srcId="{7108B6A5-A50A-42E1-8AEC-885F7240FA18}" destId="{4E966DA9-C817-44D8-8FD6-5BC7603827AF}" srcOrd="0" destOrd="0" presId="urn:microsoft.com/office/officeart/2005/8/layout/orgChart1"/>
    <dgm:cxn modelId="{A8FE3FB5-A7B4-48EA-B704-6C903684B805}" type="presParOf" srcId="{7108B6A5-A50A-42E1-8AEC-885F7240FA18}" destId="{91316E02-37F1-4396-BD50-12BAB777AB90}" srcOrd="1" destOrd="0" presId="urn:microsoft.com/office/officeart/2005/8/layout/orgChart1"/>
    <dgm:cxn modelId="{3C65E09E-CDA6-46B1-9703-E5DCBC4EF5B6}" type="presParOf" srcId="{91316E02-37F1-4396-BD50-12BAB777AB90}" destId="{33EAAB94-E5E5-41D6-BE0D-6791E06447EF}" srcOrd="0" destOrd="0" presId="urn:microsoft.com/office/officeart/2005/8/layout/orgChart1"/>
    <dgm:cxn modelId="{C722EAAF-D599-45F3-96E2-8E21C1D36AD6}" type="presParOf" srcId="{33EAAB94-E5E5-41D6-BE0D-6791E06447EF}" destId="{CCD52116-3BEA-4B34-B94A-4A3FDFFD8A9C}" srcOrd="0" destOrd="0" presId="urn:microsoft.com/office/officeart/2005/8/layout/orgChart1"/>
    <dgm:cxn modelId="{C97072CF-84BB-4397-8AE1-0A4355829212}" type="presParOf" srcId="{33EAAB94-E5E5-41D6-BE0D-6791E06447EF}" destId="{4AD0F4CB-93C3-482C-8E5D-F3C37056DED7}" srcOrd="1" destOrd="0" presId="urn:microsoft.com/office/officeart/2005/8/layout/orgChart1"/>
    <dgm:cxn modelId="{36EAF2AA-9B59-4A42-B55A-ECD687855C50}" type="presParOf" srcId="{91316E02-37F1-4396-BD50-12BAB777AB90}" destId="{6D2B8E62-32CF-4433-94F1-6BC8587A3332}" srcOrd="1" destOrd="0" presId="urn:microsoft.com/office/officeart/2005/8/layout/orgChart1"/>
    <dgm:cxn modelId="{D113861F-CD9B-4BB7-A27B-7DB3CCE8B9F9}" type="presParOf" srcId="{91316E02-37F1-4396-BD50-12BAB777AB90}" destId="{0320B316-E2C4-4F24-973D-3FA52BC2D077}" srcOrd="2" destOrd="0" presId="urn:microsoft.com/office/officeart/2005/8/layout/orgChart1"/>
    <dgm:cxn modelId="{DCF80761-08BB-4436-A429-59B53A454D98}" type="presParOf" srcId="{2BE8B5E9-BDD6-4F83-8854-4BCD465D333B}" destId="{32AC2BDD-9636-4DA0-AF58-38F59F767D94}" srcOrd="2" destOrd="0" presId="urn:microsoft.com/office/officeart/2005/8/layout/orgChart1"/>
    <dgm:cxn modelId="{AEE2A2DE-AA80-4ED2-85F1-985F658E1E86}" type="presParOf" srcId="{97B766CD-B5D8-4C6E-85C3-9ECBCDE8B189}" destId="{4C92B33E-7CD0-4F9F-9CB2-3EE89CA20921}" srcOrd="2" destOrd="0" presId="urn:microsoft.com/office/officeart/2005/8/layout/orgChart1"/>
    <dgm:cxn modelId="{0D02A01C-AD99-45F2-BB30-5D2000245D1A}" type="presParOf" srcId="{97B766CD-B5D8-4C6E-85C3-9ECBCDE8B189}" destId="{24910CDC-BFDD-4605-B4FF-60E721594704}" srcOrd="3" destOrd="0" presId="urn:microsoft.com/office/officeart/2005/8/layout/orgChart1"/>
    <dgm:cxn modelId="{CE3FA0C9-9065-44A0-8DE1-5583DB9463DB}" type="presParOf" srcId="{24910CDC-BFDD-4605-B4FF-60E721594704}" destId="{1AD680B9-3C16-4411-8428-BBD58AA85570}" srcOrd="0" destOrd="0" presId="urn:microsoft.com/office/officeart/2005/8/layout/orgChart1"/>
    <dgm:cxn modelId="{4B1C35A3-FB34-4450-99A2-CCB4D6DCF8A3}" type="presParOf" srcId="{1AD680B9-3C16-4411-8428-BBD58AA85570}" destId="{46B48C09-BDFE-4D09-A10B-FCCC39CF9190}" srcOrd="0" destOrd="0" presId="urn:microsoft.com/office/officeart/2005/8/layout/orgChart1"/>
    <dgm:cxn modelId="{02D9D32D-1A69-4415-B7DC-638C042F47F6}" type="presParOf" srcId="{1AD680B9-3C16-4411-8428-BBD58AA85570}" destId="{C4C89B9F-5864-46D8-AFDE-D725E8B2142C}" srcOrd="1" destOrd="0" presId="urn:microsoft.com/office/officeart/2005/8/layout/orgChart1"/>
    <dgm:cxn modelId="{B2069F16-3BC0-490F-AE0E-0DA53C9930F1}" type="presParOf" srcId="{24910CDC-BFDD-4605-B4FF-60E721594704}" destId="{34F978DB-A6F5-409C-A732-EF194918D33B}" srcOrd="1" destOrd="0" presId="urn:microsoft.com/office/officeart/2005/8/layout/orgChart1"/>
    <dgm:cxn modelId="{77AD731F-7C25-403D-8EAF-F9101F21483E}" type="presParOf" srcId="{34F978DB-A6F5-409C-A732-EF194918D33B}" destId="{FE94EB7A-1028-4768-9048-9983A7FEF3EB}" srcOrd="0" destOrd="0" presId="urn:microsoft.com/office/officeart/2005/8/layout/orgChart1"/>
    <dgm:cxn modelId="{630A0BDA-E6DC-425E-A53D-3CDB3ECE168E}" type="presParOf" srcId="{34F978DB-A6F5-409C-A732-EF194918D33B}" destId="{18C2E2F4-3A63-4767-AF88-9F0087261EB7}" srcOrd="1" destOrd="0" presId="urn:microsoft.com/office/officeart/2005/8/layout/orgChart1"/>
    <dgm:cxn modelId="{CBBE9AEB-37C6-4742-8734-806917D9C8CF}" type="presParOf" srcId="{18C2E2F4-3A63-4767-AF88-9F0087261EB7}" destId="{95C2C48D-4AC3-4DAC-920C-7C9C3917122D}" srcOrd="0" destOrd="0" presId="urn:microsoft.com/office/officeart/2005/8/layout/orgChart1"/>
    <dgm:cxn modelId="{941F7B4C-A1AE-4475-A3A5-752FA803039C}" type="presParOf" srcId="{95C2C48D-4AC3-4DAC-920C-7C9C3917122D}" destId="{E5701BC5-ABEA-401C-A679-C0E6C67D287F}" srcOrd="0" destOrd="0" presId="urn:microsoft.com/office/officeart/2005/8/layout/orgChart1"/>
    <dgm:cxn modelId="{0ECA05C6-09FA-44DE-8B61-79E1DCC6111A}" type="presParOf" srcId="{95C2C48D-4AC3-4DAC-920C-7C9C3917122D}" destId="{62FA7F96-3724-45BC-A6FB-B30E2B4F7B70}" srcOrd="1" destOrd="0" presId="urn:microsoft.com/office/officeart/2005/8/layout/orgChart1"/>
    <dgm:cxn modelId="{EFA59C33-AAD4-4D0C-963E-8B03462ECCED}" type="presParOf" srcId="{18C2E2F4-3A63-4767-AF88-9F0087261EB7}" destId="{B8BB4410-5D8B-4E33-A448-4454A72C2713}" srcOrd="1" destOrd="0" presId="urn:microsoft.com/office/officeart/2005/8/layout/orgChart1"/>
    <dgm:cxn modelId="{1F83C5D7-9712-4AA3-A7C4-AF712C046894}" type="presParOf" srcId="{18C2E2F4-3A63-4767-AF88-9F0087261EB7}" destId="{7C93D1C8-6C30-4F97-9A59-7385BCC74BED}" srcOrd="2" destOrd="0" presId="urn:microsoft.com/office/officeart/2005/8/layout/orgChart1"/>
    <dgm:cxn modelId="{D9493497-1662-4B84-9D54-AAC21B3CA1A8}" type="presParOf" srcId="{24910CDC-BFDD-4605-B4FF-60E721594704}" destId="{6FDE886F-5A0A-4454-B9E6-BE0B247E8149}" srcOrd="2" destOrd="0" presId="urn:microsoft.com/office/officeart/2005/8/layout/orgChart1"/>
    <dgm:cxn modelId="{F4B417F3-88FD-4810-AB58-A225C46EFD62}" type="presParOf" srcId="{97B766CD-B5D8-4C6E-85C3-9ECBCDE8B189}" destId="{EA145A6F-A487-477A-BB49-B033511638EB}" srcOrd="4" destOrd="0" presId="urn:microsoft.com/office/officeart/2005/8/layout/orgChart1"/>
    <dgm:cxn modelId="{FBFC92B4-56C8-4DA1-94A4-9D943C267233}" type="presParOf" srcId="{97B766CD-B5D8-4C6E-85C3-9ECBCDE8B189}" destId="{0BEFE759-6350-45CA-9993-C3CA61889E74}" srcOrd="5" destOrd="0" presId="urn:microsoft.com/office/officeart/2005/8/layout/orgChart1"/>
    <dgm:cxn modelId="{CDADD656-B116-4D77-83CD-381037A369DB}" type="presParOf" srcId="{0BEFE759-6350-45CA-9993-C3CA61889E74}" destId="{7E71BE65-3360-4E61-8BF0-8B26918649B2}" srcOrd="0" destOrd="0" presId="urn:microsoft.com/office/officeart/2005/8/layout/orgChart1"/>
    <dgm:cxn modelId="{84660074-543B-414C-938B-5FBD727FF645}" type="presParOf" srcId="{7E71BE65-3360-4E61-8BF0-8B26918649B2}" destId="{CCBE0129-B4AA-4971-BE23-ADA2AA48BF0A}" srcOrd="0" destOrd="0" presId="urn:microsoft.com/office/officeart/2005/8/layout/orgChart1"/>
    <dgm:cxn modelId="{5D54F222-9C26-4F9F-BC2F-10511E84326F}" type="presParOf" srcId="{7E71BE65-3360-4E61-8BF0-8B26918649B2}" destId="{6B798255-9226-4BF3-A232-33E4072A94D3}" srcOrd="1" destOrd="0" presId="urn:microsoft.com/office/officeart/2005/8/layout/orgChart1"/>
    <dgm:cxn modelId="{37C82BCF-B4F9-4889-8894-E7AAE6122200}" type="presParOf" srcId="{0BEFE759-6350-45CA-9993-C3CA61889E74}" destId="{CF89C1A5-B65A-4D33-A47C-547EEF7A687A}" srcOrd="1" destOrd="0" presId="urn:microsoft.com/office/officeart/2005/8/layout/orgChart1"/>
    <dgm:cxn modelId="{6B2440C4-E444-4790-8723-08023A6449F6}" type="presParOf" srcId="{CF89C1A5-B65A-4D33-A47C-547EEF7A687A}" destId="{1BFC69E5-89EF-4089-B268-059C92151445}" srcOrd="0" destOrd="0" presId="urn:microsoft.com/office/officeart/2005/8/layout/orgChart1"/>
    <dgm:cxn modelId="{D1C4B433-0F58-4B65-911C-B6ED96D557D2}" type="presParOf" srcId="{CF89C1A5-B65A-4D33-A47C-547EEF7A687A}" destId="{870F3F6A-1837-4905-8267-4990982E2A90}" srcOrd="1" destOrd="0" presId="urn:microsoft.com/office/officeart/2005/8/layout/orgChart1"/>
    <dgm:cxn modelId="{A74E772D-7D67-442B-982A-6A77CF38296A}" type="presParOf" srcId="{870F3F6A-1837-4905-8267-4990982E2A90}" destId="{CADC9C23-8DEA-4AB3-9B4A-83EEDE536C50}" srcOrd="0" destOrd="0" presId="urn:microsoft.com/office/officeart/2005/8/layout/orgChart1"/>
    <dgm:cxn modelId="{4F098411-8051-46F0-8EC8-F7FDBB8FA3B0}" type="presParOf" srcId="{CADC9C23-8DEA-4AB3-9B4A-83EEDE536C50}" destId="{DED2DE6C-548E-4931-85F1-B138B9963F26}" srcOrd="0" destOrd="0" presId="urn:microsoft.com/office/officeart/2005/8/layout/orgChart1"/>
    <dgm:cxn modelId="{FC2A2437-E2ED-4A27-A0A1-37F1C91E98F7}" type="presParOf" srcId="{CADC9C23-8DEA-4AB3-9B4A-83EEDE536C50}" destId="{193D3FCD-6F1D-4328-855A-AAC025D365C5}" srcOrd="1" destOrd="0" presId="urn:microsoft.com/office/officeart/2005/8/layout/orgChart1"/>
    <dgm:cxn modelId="{395567B2-A540-48F5-BFFB-DAD981F8221C}" type="presParOf" srcId="{870F3F6A-1837-4905-8267-4990982E2A90}" destId="{E33950E1-C738-4FB9-8562-19A866B07FED}" srcOrd="1" destOrd="0" presId="urn:microsoft.com/office/officeart/2005/8/layout/orgChart1"/>
    <dgm:cxn modelId="{90444EEA-76F9-49E6-AE3D-CE353C3AFF14}" type="presParOf" srcId="{870F3F6A-1837-4905-8267-4990982E2A90}" destId="{B3E0CE07-C90A-44BC-BD86-72EA4C41EBAE}" srcOrd="2" destOrd="0" presId="urn:microsoft.com/office/officeart/2005/8/layout/orgChart1"/>
    <dgm:cxn modelId="{B13DE8C1-71F2-479F-B73F-8296B2CF6876}" type="presParOf" srcId="{0BEFE759-6350-45CA-9993-C3CA61889E74}" destId="{4DC4ACA4-33C5-45C2-B7F6-6894041D5EB9}" srcOrd="2" destOrd="0" presId="urn:microsoft.com/office/officeart/2005/8/layout/orgChart1"/>
    <dgm:cxn modelId="{8494F20D-E6E0-4CFF-B437-AF3072B536B2}" type="presParOf" srcId="{97B766CD-B5D8-4C6E-85C3-9ECBCDE8B189}" destId="{7D5997F6-AF57-4544-AF66-331DDC3972C7}" srcOrd="6" destOrd="0" presId="urn:microsoft.com/office/officeart/2005/8/layout/orgChart1"/>
    <dgm:cxn modelId="{D6A38509-DD20-42A6-8869-BF53D5125CEC}" type="presParOf" srcId="{97B766CD-B5D8-4C6E-85C3-9ECBCDE8B189}" destId="{0B2FB6D1-E8B3-4AA1-AC5A-B55367FD762A}" srcOrd="7" destOrd="0" presId="urn:microsoft.com/office/officeart/2005/8/layout/orgChart1"/>
    <dgm:cxn modelId="{84689E89-62BE-4DED-BBB7-4112C634D040}" type="presParOf" srcId="{0B2FB6D1-E8B3-4AA1-AC5A-B55367FD762A}" destId="{2ED3681C-69C0-4EF7-A620-4F39A6B79AAD}" srcOrd="0" destOrd="0" presId="urn:microsoft.com/office/officeart/2005/8/layout/orgChart1"/>
    <dgm:cxn modelId="{76A500DC-81CD-4AB3-B321-CB5870FC0820}" type="presParOf" srcId="{2ED3681C-69C0-4EF7-A620-4F39A6B79AAD}" destId="{2D89DBB1-B463-4159-B80C-D712E5FEB46E}" srcOrd="0" destOrd="0" presId="urn:microsoft.com/office/officeart/2005/8/layout/orgChart1"/>
    <dgm:cxn modelId="{B8E90BA8-644D-4495-B93F-927E12B272BE}" type="presParOf" srcId="{2ED3681C-69C0-4EF7-A620-4F39A6B79AAD}" destId="{297C1EF0-32A0-472E-A588-BAE9E2B4A9C2}" srcOrd="1" destOrd="0" presId="urn:microsoft.com/office/officeart/2005/8/layout/orgChart1"/>
    <dgm:cxn modelId="{9C17D9AB-DCD5-4C8C-AA5D-E33C5C3808E9}" type="presParOf" srcId="{0B2FB6D1-E8B3-4AA1-AC5A-B55367FD762A}" destId="{D6CDEBC4-FB6E-44FA-9685-B0755D337E89}" srcOrd="1" destOrd="0" presId="urn:microsoft.com/office/officeart/2005/8/layout/orgChart1"/>
    <dgm:cxn modelId="{920BB045-1B8B-4706-8913-7D956B41358F}" type="presParOf" srcId="{0B2FB6D1-E8B3-4AA1-AC5A-B55367FD762A}" destId="{1EFC876D-4E28-4747-A9C4-B7927178CB0A}" srcOrd="2" destOrd="0" presId="urn:microsoft.com/office/officeart/2005/8/layout/orgChart1"/>
    <dgm:cxn modelId="{77C30F15-6D5D-4003-98A7-9D0D35449DFB}" type="presParOf" srcId="{F6AF00DD-4037-45F5-BB02-EDC75F870BE3}" destId="{C1DD479A-4E34-47EC-9743-ED2497B2ED57}" srcOrd="2" destOrd="0" presId="urn:microsoft.com/office/officeart/2005/8/layout/orgChart1"/>
    <dgm:cxn modelId="{3E7E3584-9593-4F46-8980-42472C1BE45A}" type="presParOf" srcId="{94EFEE16-8BC0-4EF4-9A49-4B683B8E0E71}" destId="{1E5A9E8D-9CF5-48DD-AA4A-ED2757F99E1F}" srcOrd="2" destOrd="0" presId="urn:microsoft.com/office/officeart/2005/8/layout/orgChart1"/>
    <dgm:cxn modelId="{2B0C5381-94D8-41C4-9704-DC2A093E7269}" type="presParOf" srcId="{94EFEE16-8BC0-4EF4-9A49-4B683B8E0E71}" destId="{389BAB21-6B06-459E-BC3E-793678F79BD0}" srcOrd="3" destOrd="0" presId="urn:microsoft.com/office/officeart/2005/8/layout/orgChart1"/>
    <dgm:cxn modelId="{FEDCEAF6-3551-4C42-B284-0FA886D3C090}" type="presParOf" srcId="{389BAB21-6B06-459E-BC3E-793678F79BD0}" destId="{A4C63F1F-AD90-4C4F-94D2-6D064144F655}" srcOrd="0" destOrd="0" presId="urn:microsoft.com/office/officeart/2005/8/layout/orgChart1"/>
    <dgm:cxn modelId="{6108A5BE-CB96-4D74-B6E9-1222CF9782E9}" type="presParOf" srcId="{A4C63F1F-AD90-4C4F-94D2-6D064144F655}" destId="{D4437BDB-ED42-4323-A011-23F8E064D20A}" srcOrd="0" destOrd="0" presId="urn:microsoft.com/office/officeart/2005/8/layout/orgChart1"/>
    <dgm:cxn modelId="{ACD0C559-E9FC-4211-B6C5-FDDCC0F142CB}" type="presParOf" srcId="{A4C63F1F-AD90-4C4F-94D2-6D064144F655}" destId="{9F299DF1-323E-4247-A9EF-569A03DB3BDF}" srcOrd="1" destOrd="0" presId="urn:microsoft.com/office/officeart/2005/8/layout/orgChart1"/>
    <dgm:cxn modelId="{3E2623E2-4DB4-45ED-8CE0-6109E6B4DA1F}" type="presParOf" srcId="{389BAB21-6B06-459E-BC3E-793678F79BD0}" destId="{4B5454D1-DB60-4E0F-8BDF-6E02C748B502}" srcOrd="1" destOrd="0" presId="urn:microsoft.com/office/officeart/2005/8/layout/orgChart1"/>
    <dgm:cxn modelId="{C9EE96C4-39C6-4870-9B86-181ECD1273D4}" type="presParOf" srcId="{4B5454D1-DB60-4E0F-8BDF-6E02C748B502}" destId="{8B820411-1A79-4DDB-AD0F-93C8C3EA58B5}" srcOrd="0" destOrd="0" presId="urn:microsoft.com/office/officeart/2005/8/layout/orgChart1"/>
    <dgm:cxn modelId="{1B0B91A8-771E-49FD-A670-D524AD425412}" type="presParOf" srcId="{4B5454D1-DB60-4E0F-8BDF-6E02C748B502}" destId="{ADD32F99-1F66-49E5-8A30-D05621AFDBA4}" srcOrd="1" destOrd="0" presId="urn:microsoft.com/office/officeart/2005/8/layout/orgChart1"/>
    <dgm:cxn modelId="{7E1F445D-DDE3-49C7-A208-D93E0EA96095}" type="presParOf" srcId="{ADD32F99-1F66-49E5-8A30-D05621AFDBA4}" destId="{48BB162A-2859-49ED-8373-81D803BB132B}" srcOrd="0" destOrd="0" presId="urn:microsoft.com/office/officeart/2005/8/layout/orgChart1"/>
    <dgm:cxn modelId="{FCD986CC-690E-4734-BF55-D3846B2A7C8B}" type="presParOf" srcId="{48BB162A-2859-49ED-8373-81D803BB132B}" destId="{B6331BA7-6992-487B-ADA2-2BCBAD376B14}" srcOrd="0" destOrd="0" presId="urn:microsoft.com/office/officeart/2005/8/layout/orgChart1"/>
    <dgm:cxn modelId="{41C4A5C1-9E52-4AC3-9399-AB9E1EFC50B2}" type="presParOf" srcId="{48BB162A-2859-49ED-8373-81D803BB132B}" destId="{02A8E42A-5EC8-4AF9-A0D6-A595B5A19D9A}" srcOrd="1" destOrd="0" presId="urn:microsoft.com/office/officeart/2005/8/layout/orgChart1"/>
    <dgm:cxn modelId="{9FC35FB4-2FEE-4577-9E40-FC3E9B603055}" type="presParOf" srcId="{ADD32F99-1F66-49E5-8A30-D05621AFDBA4}" destId="{5DDAA3CB-40C6-44F0-B490-0005C4D18589}" srcOrd="1" destOrd="0" presId="urn:microsoft.com/office/officeart/2005/8/layout/orgChart1"/>
    <dgm:cxn modelId="{837FCEC8-EBA8-4DEC-82DF-FDA22A04D0E6}" type="presParOf" srcId="{5DDAA3CB-40C6-44F0-B490-0005C4D18589}" destId="{970A7200-12A1-4799-994E-D3E3CCCDD5FF}" srcOrd="0" destOrd="0" presId="urn:microsoft.com/office/officeart/2005/8/layout/orgChart1"/>
    <dgm:cxn modelId="{E23ADF89-1D21-41C8-ABA4-8C06A6A1E3DA}" type="presParOf" srcId="{5DDAA3CB-40C6-44F0-B490-0005C4D18589}" destId="{F405D1E9-515F-4FC5-8EAC-0B46E79D5113}" srcOrd="1" destOrd="0" presId="urn:microsoft.com/office/officeart/2005/8/layout/orgChart1"/>
    <dgm:cxn modelId="{9E290B7D-EA56-4D59-B908-BFB310D1283A}" type="presParOf" srcId="{F405D1E9-515F-4FC5-8EAC-0B46E79D5113}" destId="{2162A7CD-4CE6-4446-B1E3-00EA3315BBB2}" srcOrd="0" destOrd="0" presId="urn:microsoft.com/office/officeart/2005/8/layout/orgChart1"/>
    <dgm:cxn modelId="{B7F43C51-2212-4A36-BF83-3CD7F0E20A26}" type="presParOf" srcId="{2162A7CD-4CE6-4446-B1E3-00EA3315BBB2}" destId="{756322A7-61F9-4F72-95A6-F2E85B55E1AB}" srcOrd="0" destOrd="0" presId="urn:microsoft.com/office/officeart/2005/8/layout/orgChart1"/>
    <dgm:cxn modelId="{63D8A673-068F-438B-A1B9-FB72919C1B02}" type="presParOf" srcId="{2162A7CD-4CE6-4446-B1E3-00EA3315BBB2}" destId="{55663D6B-F63F-453C-9BBE-F16F56EDCCAA}" srcOrd="1" destOrd="0" presId="urn:microsoft.com/office/officeart/2005/8/layout/orgChart1"/>
    <dgm:cxn modelId="{AEF40E83-029C-4C60-9EEE-2F4218CCBD9F}" type="presParOf" srcId="{F405D1E9-515F-4FC5-8EAC-0B46E79D5113}" destId="{CEC679BA-DD93-4BE7-923C-AFD57030812B}" srcOrd="1" destOrd="0" presId="urn:microsoft.com/office/officeart/2005/8/layout/orgChart1"/>
    <dgm:cxn modelId="{440E5ED2-7015-4F30-8E4F-8F9BF4AA4DFC}" type="presParOf" srcId="{F405D1E9-515F-4FC5-8EAC-0B46E79D5113}" destId="{CA112336-0070-4314-A198-4E56BF63F310}" srcOrd="2" destOrd="0" presId="urn:microsoft.com/office/officeart/2005/8/layout/orgChart1"/>
    <dgm:cxn modelId="{B60655C0-FADD-4242-B45B-9567FFFED40C}" type="presParOf" srcId="{ADD32F99-1F66-49E5-8A30-D05621AFDBA4}" destId="{CAAF8859-A98A-49E7-A92F-418AEE297678}" srcOrd="2" destOrd="0" presId="urn:microsoft.com/office/officeart/2005/8/layout/orgChart1"/>
    <dgm:cxn modelId="{1A9E8994-3499-4D99-B2F1-D72A13396275}" type="presParOf" srcId="{4B5454D1-DB60-4E0F-8BDF-6E02C748B502}" destId="{8138CB3A-AF2B-4618-B124-7C94A8E7A74D}" srcOrd="2" destOrd="0" presId="urn:microsoft.com/office/officeart/2005/8/layout/orgChart1"/>
    <dgm:cxn modelId="{981D4005-D7A1-4C1C-8846-ABAC09254EDC}" type="presParOf" srcId="{4B5454D1-DB60-4E0F-8BDF-6E02C748B502}" destId="{779CC5A8-EA54-4F31-97BD-FE29DCB7A98C}" srcOrd="3" destOrd="0" presId="urn:microsoft.com/office/officeart/2005/8/layout/orgChart1"/>
    <dgm:cxn modelId="{2A3B693E-A710-4281-B73E-4B0F3D8ED58E}" type="presParOf" srcId="{779CC5A8-EA54-4F31-97BD-FE29DCB7A98C}" destId="{018F03C4-912D-4D9B-955E-C94ECB8185C7}" srcOrd="0" destOrd="0" presId="urn:microsoft.com/office/officeart/2005/8/layout/orgChart1"/>
    <dgm:cxn modelId="{5F152777-D72F-4D56-BAAE-47A9F57EFE52}" type="presParOf" srcId="{018F03C4-912D-4D9B-955E-C94ECB8185C7}" destId="{05048BF6-87BC-4EE7-87E7-4469C31707C3}" srcOrd="0" destOrd="0" presId="urn:microsoft.com/office/officeart/2005/8/layout/orgChart1"/>
    <dgm:cxn modelId="{07FAF226-FBDB-42FB-968B-6972755684F9}" type="presParOf" srcId="{018F03C4-912D-4D9B-955E-C94ECB8185C7}" destId="{D31407EA-396C-4D80-BFA7-5895A6603453}" srcOrd="1" destOrd="0" presId="urn:microsoft.com/office/officeart/2005/8/layout/orgChart1"/>
    <dgm:cxn modelId="{BF734325-53E0-401C-93AD-2B3415F327CE}" type="presParOf" srcId="{779CC5A8-EA54-4F31-97BD-FE29DCB7A98C}" destId="{CE14D83D-1BDA-42BD-84C8-E157A0A7EB5D}" srcOrd="1" destOrd="0" presId="urn:microsoft.com/office/officeart/2005/8/layout/orgChart1"/>
    <dgm:cxn modelId="{CCEDB7E9-923F-4F54-87B3-9D3C51CAD9F6}" type="presParOf" srcId="{779CC5A8-EA54-4F31-97BD-FE29DCB7A98C}" destId="{FDF19949-135E-4A4F-9FF3-5BE93283CADE}" srcOrd="2" destOrd="0" presId="urn:microsoft.com/office/officeart/2005/8/layout/orgChart1"/>
    <dgm:cxn modelId="{796BA5E1-4340-4BFC-A9E8-95432E91314B}" type="presParOf" srcId="{4B5454D1-DB60-4E0F-8BDF-6E02C748B502}" destId="{0204E858-D7EA-4B5A-85D7-DA2F4C5F5D2A}" srcOrd="4" destOrd="0" presId="urn:microsoft.com/office/officeart/2005/8/layout/orgChart1"/>
    <dgm:cxn modelId="{D3333E30-40E7-4D3C-B5DE-B13C9E9DD54F}" type="presParOf" srcId="{4B5454D1-DB60-4E0F-8BDF-6E02C748B502}" destId="{002E9120-3E91-4ECF-B757-5F3D9E6679B5}" srcOrd="5" destOrd="0" presId="urn:microsoft.com/office/officeart/2005/8/layout/orgChart1"/>
    <dgm:cxn modelId="{A295002F-2D1E-460F-B36F-38A6A45287F5}" type="presParOf" srcId="{002E9120-3E91-4ECF-B757-5F3D9E6679B5}" destId="{BAF937EA-E7E9-4AAF-95B0-6476BA996232}" srcOrd="0" destOrd="0" presId="urn:microsoft.com/office/officeart/2005/8/layout/orgChart1"/>
    <dgm:cxn modelId="{D95453E8-BC15-45AF-B282-FF78EB0F07EC}" type="presParOf" srcId="{BAF937EA-E7E9-4AAF-95B0-6476BA996232}" destId="{826B1995-608F-4360-8F2E-41752701BBB1}" srcOrd="0" destOrd="0" presId="urn:microsoft.com/office/officeart/2005/8/layout/orgChart1"/>
    <dgm:cxn modelId="{E603F616-B033-4B78-AD89-F24D71FE2AB5}" type="presParOf" srcId="{BAF937EA-E7E9-4AAF-95B0-6476BA996232}" destId="{C51EC6D7-8542-419D-A736-09A5A1B2B370}" srcOrd="1" destOrd="0" presId="urn:microsoft.com/office/officeart/2005/8/layout/orgChart1"/>
    <dgm:cxn modelId="{EFFF7F36-A480-4556-B7BD-DEAA4D782725}" type="presParOf" srcId="{002E9120-3E91-4ECF-B757-5F3D9E6679B5}" destId="{6AB6BF3B-AC96-4930-8329-1A105284FBE7}" srcOrd="1" destOrd="0" presId="urn:microsoft.com/office/officeart/2005/8/layout/orgChart1"/>
    <dgm:cxn modelId="{4EC35D6F-6AEC-4A61-A2A9-47CF5B937597}" type="presParOf" srcId="{6AB6BF3B-AC96-4930-8329-1A105284FBE7}" destId="{47C5C44F-1023-4BD9-BC65-BA1FC9E7F2A4}" srcOrd="0" destOrd="0" presId="urn:microsoft.com/office/officeart/2005/8/layout/orgChart1"/>
    <dgm:cxn modelId="{3234E140-404A-4932-8B5E-284630C8D777}" type="presParOf" srcId="{6AB6BF3B-AC96-4930-8329-1A105284FBE7}" destId="{A87EDFDE-ABEB-4E2D-A2EC-11D1405D86DF}" srcOrd="1" destOrd="0" presId="urn:microsoft.com/office/officeart/2005/8/layout/orgChart1"/>
    <dgm:cxn modelId="{47C9DE79-BD73-4670-91E6-933E40E64D10}" type="presParOf" srcId="{A87EDFDE-ABEB-4E2D-A2EC-11D1405D86DF}" destId="{3A866BCA-73C2-4B1C-AA1D-672046312000}" srcOrd="0" destOrd="0" presId="urn:microsoft.com/office/officeart/2005/8/layout/orgChart1"/>
    <dgm:cxn modelId="{50AF7283-782D-4725-B30D-D1A0501098CA}" type="presParOf" srcId="{3A866BCA-73C2-4B1C-AA1D-672046312000}" destId="{E8B05D53-4386-4322-B2D6-A1D1DF61DEC1}" srcOrd="0" destOrd="0" presId="urn:microsoft.com/office/officeart/2005/8/layout/orgChart1"/>
    <dgm:cxn modelId="{976F6461-6FFE-4BF2-800B-F85F249189EE}" type="presParOf" srcId="{3A866BCA-73C2-4B1C-AA1D-672046312000}" destId="{C779444F-82DE-4297-8BED-DAEE19DE167D}" srcOrd="1" destOrd="0" presId="urn:microsoft.com/office/officeart/2005/8/layout/orgChart1"/>
    <dgm:cxn modelId="{FA2B3555-4A66-4955-BD19-82C7820D4E14}" type="presParOf" srcId="{A87EDFDE-ABEB-4E2D-A2EC-11D1405D86DF}" destId="{AB82E9FC-928B-48B0-AE88-B9690AF37033}" srcOrd="1" destOrd="0" presId="urn:microsoft.com/office/officeart/2005/8/layout/orgChart1"/>
    <dgm:cxn modelId="{24BBF6C7-3652-4DB0-BC7A-743C65D8DB9E}" type="presParOf" srcId="{A87EDFDE-ABEB-4E2D-A2EC-11D1405D86DF}" destId="{723C12E9-F6A9-41CF-84CB-F69175760711}" srcOrd="2" destOrd="0" presId="urn:microsoft.com/office/officeart/2005/8/layout/orgChart1"/>
    <dgm:cxn modelId="{99B08E24-6333-4F50-832E-AC4C5CA7F02B}" type="presParOf" srcId="{002E9120-3E91-4ECF-B757-5F3D9E6679B5}" destId="{780230F1-EDF8-4BEC-A93D-694E70E1109C}" srcOrd="2" destOrd="0" presId="urn:microsoft.com/office/officeart/2005/8/layout/orgChart1"/>
    <dgm:cxn modelId="{C48FB9A1-C834-48C0-AB86-6D984CF1F63B}" type="presParOf" srcId="{389BAB21-6B06-459E-BC3E-793678F79BD0}" destId="{7D58AAEB-6652-4B57-8E2E-54E34AC52FC1}" srcOrd="2" destOrd="0" presId="urn:microsoft.com/office/officeart/2005/8/layout/orgChart1"/>
    <dgm:cxn modelId="{7D5D2120-B0BF-48CC-B300-C7F96A18FBB0}" type="presParOf" srcId="{4BC0E7D7-C8E2-4E0E-B0D9-7F9059B13926}" destId="{DF520673-08DF-4370-9813-551BAE30FB16}" srcOrd="2" destOrd="0" presId="urn:microsoft.com/office/officeart/2005/8/layout/orgChart1"/>
    <dgm:cxn modelId="{4DEA2B34-4B24-4D76-AA1A-4858687BA6E0}" type="presParOf" srcId="{DF520673-08DF-4370-9813-551BAE30FB16}" destId="{D03B5BE7-D3DA-44B6-9E0D-A2DA5F1D1331}" srcOrd="0" destOrd="0" presId="urn:microsoft.com/office/officeart/2005/8/layout/orgChart1"/>
    <dgm:cxn modelId="{C2886F55-1EBD-4930-B05C-0C4505D91401}" type="presParOf" srcId="{DF520673-08DF-4370-9813-551BAE30FB16}" destId="{21BC5B46-F63E-4013-BB2E-35EEC062E43B}" srcOrd="1" destOrd="0" presId="urn:microsoft.com/office/officeart/2005/8/layout/orgChart1"/>
    <dgm:cxn modelId="{76355A5F-EF76-4CBF-8DA4-4F7477BF0E1D}" type="presParOf" srcId="{21BC5B46-F63E-4013-BB2E-35EEC062E43B}" destId="{F0EB1B87-3E5B-43E7-B671-37C0A1A85B9A}" srcOrd="0" destOrd="0" presId="urn:microsoft.com/office/officeart/2005/8/layout/orgChart1"/>
    <dgm:cxn modelId="{70961537-E8A6-49DC-BE13-ADD602104897}" type="presParOf" srcId="{F0EB1B87-3E5B-43E7-B671-37C0A1A85B9A}" destId="{669D0182-C145-4C8C-A0F6-3D8FEB53122F}" srcOrd="0" destOrd="0" presId="urn:microsoft.com/office/officeart/2005/8/layout/orgChart1"/>
    <dgm:cxn modelId="{56FC0557-788E-40FC-9354-99D61AC485E0}" type="presParOf" srcId="{F0EB1B87-3E5B-43E7-B671-37C0A1A85B9A}" destId="{16AE134F-FE26-4068-966E-AD10686C2836}" srcOrd="1" destOrd="0" presId="urn:microsoft.com/office/officeart/2005/8/layout/orgChart1"/>
    <dgm:cxn modelId="{C129EFCD-3291-4623-813A-27CD721EE04A}" type="presParOf" srcId="{21BC5B46-F63E-4013-BB2E-35EEC062E43B}" destId="{FD2C4058-2D8A-4C09-BD74-38AC8A8C8C20}" srcOrd="1" destOrd="0" presId="urn:microsoft.com/office/officeart/2005/8/layout/orgChart1"/>
    <dgm:cxn modelId="{7DD0A1AD-597B-4394-9D43-64A90BCDE178}" type="presParOf" srcId="{21BC5B46-F63E-4013-BB2E-35EEC062E43B}" destId="{541DFCA2-C5A1-426C-8BB0-7DBEFFA671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37BCC8BF-5CAE-4277-A353-E4E686F5C4E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0004426-FA04-4521-9622-991F25B86BDC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Director of ICT &amp; MIS</a:t>
          </a:r>
        </a:p>
      </dgm:t>
    </dgm:pt>
    <dgm:pt modelId="{AEEE566A-7029-4D17-9B29-FAE187793018}" type="parTrans" cxnId="{08DEA0A3-DC7D-4922-A776-039445FAEA1A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6FEC89-2302-414B-AC44-21EA1357DF3F}" type="sibTrans" cxnId="{08DEA0A3-DC7D-4922-A776-039445FAEA1A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A5ACC3-1816-401F-8CAC-6E09EC929448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ICT Service Manager</a:t>
          </a:r>
        </a:p>
      </dgm:t>
    </dgm:pt>
    <dgm:pt modelId="{0751FF52-9E85-4E46-B7F8-8F29046BFC10}" type="parTrans" cxnId="{D552B4F7-01F4-4102-A5EC-409A0964234C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35705C-F15E-40CC-B1BD-7142CDD874FC}" type="sibTrans" cxnId="{D552B4F7-01F4-4102-A5EC-409A0964234C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410AA7-0DB9-4123-9A91-F592FF050E00}" type="asst">
      <dgm:prSet custT="1"/>
      <dgm:spPr>
        <a:solidFill>
          <a:schemeClr val="accent1"/>
        </a:solidFill>
      </dgm:spPr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Administration Assistant</a:t>
          </a:r>
        </a:p>
      </dgm:t>
    </dgm:pt>
    <dgm:pt modelId="{2B0F35AE-4746-4C7C-89B2-344C4523B3D0}" type="parTrans" cxnId="{4EB33AFC-21F3-4760-999E-B746BE8375C1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FD2426-F9F7-42DE-B05A-494BAA6927DC}" type="sibTrans" cxnId="{4EB33AFC-21F3-4760-999E-B746BE8375C1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10DE63-3556-420C-8062-BACF7D3CB673}">
      <dgm:prSet phldrT="[Text]" custT="1"/>
      <dgm:spPr>
        <a:solidFill>
          <a:schemeClr val="accent1"/>
        </a:solidFill>
      </dgm:spPr>
      <dgm:t>
        <a:bodyPr/>
        <a:lstStyle/>
        <a:p>
          <a:endParaRPr lang="en-GB" sz="8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 MIS Service Manager</a:t>
          </a:r>
        </a:p>
        <a:p>
          <a:endParaRPr lang="en-GB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2EEA30-EACB-4ADB-84B3-F5804C1DC696}" type="sibTrans" cxnId="{487840C0-1C47-4166-B3BD-96271F4FAAD0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C97E38-3EB7-4430-9F1D-5AA691BE8788}" type="parTrans" cxnId="{487840C0-1C47-4166-B3BD-96271F4FAAD0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19E68D1-8CE2-4616-98BC-36691351575A}">
      <dgm:prSet custT="1"/>
      <dgm:spPr>
        <a:solidFill>
          <a:schemeClr val="accent1"/>
        </a:solidFill>
      </dgm:spPr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ICT Team Leader </a:t>
          </a:r>
        </a:p>
      </dgm:t>
    </dgm:pt>
    <dgm:pt modelId="{DEBB7E4E-0978-4907-8B21-60FB70011465}" type="parTrans" cxnId="{F1E45E7A-7ABF-4C13-97ED-6B9EF133742F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0FF426-B759-427C-B7FA-16A5314F43A3}" type="sibTrans" cxnId="{F1E45E7A-7ABF-4C13-97ED-6B9EF133742F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66F821-B1DB-473D-B1AD-119720D24208}">
      <dgm:prSet custT="1"/>
      <dgm:spPr>
        <a:solidFill>
          <a:schemeClr val="accent1"/>
        </a:solidFill>
      </dgm:spPr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ICT Team Leader</a:t>
          </a:r>
          <a:endParaRPr lang="en-GB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D3A1EB-3B10-4B8D-B6F0-269492AB625B}" type="parTrans" cxnId="{6296341C-F7A8-45B6-A43F-7BA77CC76EF9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98EB29-A320-4CC4-9592-7BDD39FD42D0}" type="sibTrans" cxnId="{6296341C-F7A8-45B6-A43F-7BA77CC76EF9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59A1C2-7EFE-42FA-90B4-EE5ECBDB50B9}">
      <dgm:prSet custT="1"/>
      <dgm:spPr>
        <a:solidFill>
          <a:schemeClr val="accent1"/>
        </a:solidFill>
      </dgm:spPr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ICT Team Leader</a:t>
          </a:r>
        </a:p>
      </dgm:t>
    </dgm:pt>
    <dgm:pt modelId="{D18EA81B-4FA3-4AF6-BF0F-FEBCD7A07C43}" type="parTrans" cxnId="{ADB2C808-F7CC-42FC-BAD4-6055356C5420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C9D9869-950D-4923-B0CA-E5F64D1A9C37}" type="sibTrans" cxnId="{ADB2C808-F7CC-42FC-BAD4-6055356C5420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D25B05-2210-4ABA-914C-6FBB33F1FB1E}">
      <dgm:prSet custT="1"/>
      <dgm:spPr>
        <a:solidFill>
          <a:schemeClr val="accent1"/>
        </a:solidFill>
      </dgm:spPr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Front of House Team Leader</a:t>
          </a:r>
        </a:p>
      </dgm:t>
    </dgm:pt>
    <dgm:pt modelId="{6A9D9327-5C2A-4008-B563-F9CBC213022A}" type="parTrans" cxnId="{9D4B4123-7E0C-4C2E-87E6-08121B5640B5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EA64DE5-0D98-4467-B38C-6A0AB5D051CE}" type="sibTrans" cxnId="{9D4B4123-7E0C-4C2E-87E6-08121B5640B5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F318D8-23DB-45EB-8C99-92E3F63FA18C}">
      <dgm:prSet custT="1"/>
      <dgm:spPr>
        <a:solidFill>
          <a:schemeClr val="accent1"/>
        </a:solidFill>
      </dgm:spPr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Business Systems Officer</a:t>
          </a:r>
        </a:p>
      </dgm:t>
    </dgm:pt>
    <dgm:pt modelId="{AA597C08-71E3-4781-81B0-2D611DD1FB0E}" type="parTrans" cxnId="{C2F279A9-02B8-49E5-B037-78254EB7E772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18E7E5-B06A-42E1-B6EC-0626A61EF6C5}" type="sibTrans" cxnId="{C2F279A9-02B8-49E5-B037-78254EB7E772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6ECDCC-586E-48F8-97D4-E16A5F9F70DC}">
      <dgm:prSet custT="1"/>
      <dgm:spPr>
        <a:solidFill>
          <a:schemeClr val="accent1"/>
        </a:solidFill>
      </dgm:spPr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Help Desk/Administration</a:t>
          </a:r>
        </a:p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endParaRPr lang="en-GB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D75FC94-BB1F-421A-B1BC-B18A84F316D7}" type="parTrans" cxnId="{25A20B40-DDBB-425B-B1A1-0EE135DAB206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F9FB03-1D09-4131-B2EE-7695E6859EBC}" type="sibTrans" cxnId="{25A20B40-DDBB-425B-B1A1-0EE135DAB206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CA7EFE-BEF1-4E0C-AE57-88F065FA56EB}">
      <dgm:prSet custT="1"/>
      <dgm:spPr>
        <a:solidFill>
          <a:schemeClr val="accent1"/>
        </a:solidFill>
      </dgm:spPr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MIS Team Leader</a:t>
          </a:r>
        </a:p>
      </dgm:t>
    </dgm:pt>
    <dgm:pt modelId="{63A582C0-8E8D-4693-B6A1-2D582469C593}" type="parTrans" cxnId="{CA74A370-B856-4B86-944F-D014FC7AF87D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82DCB64-5C0F-4732-9A33-49AB94E5BB1F}" type="sibTrans" cxnId="{CA74A370-B856-4B86-944F-D014FC7AF87D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2C4B4A-1971-4DD4-8376-38306658A65C}">
      <dgm:prSet custT="1"/>
      <dgm:spPr>
        <a:solidFill>
          <a:schemeClr val="accent1"/>
        </a:solidFill>
      </dgm:spPr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MIS Assistant  </a:t>
          </a:r>
          <a:endParaRPr lang="en-GB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F18DC2-241F-4753-8815-74AB59A68C07}" type="parTrans" cxnId="{2E1F7491-F2C6-4317-B662-99ED3D696985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F5C3DA-60EA-4523-A9B7-1F1015721DF0}" type="sibTrans" cxnId="{2E1F7491-F2C6-4317-B662-99ED3D696985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7C6BAA8-66F2-4968-8DCE-3F7FDA6444E8}">
      <dgm:prSet custT="1"/>
      <dgm:spPr>
        <a:solidFill>
          <a:schemeClr val="accent1"/>
        </a:solidFill>
      </dgm:spPr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MIS Team Leader</a:t>
          </a:r>
        </a:p>
      </dgm:t>
    </dgm:pt>
    <dgm:pt modelId="{DC89DE50-FC6F-43C3-B71E-AECE9FF67312}" type="parTrans" cxnId="{22F5AF89-5404-4B30-969E-53856D97887B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E1202F-6DE1-4AA8-88DA-AAAF8A4562D6}" type="sibTrans" cxnId="{22F5AF89-5404-4B30-969E-53856D97887B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9E5E226-FF11-433C-B714-6EAECEE3D62C}">
      <dgm:prSet custT="1"/>
      <dgm:spPr>
        <a:solidFill>
          <a:schemeClr val="accent1"/>
        </a:solidFill>
      </dgm:spPr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MIS Assistant</a:t>
          </a:r>
          <a:endParaRPr lang="en-GB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8FBFC3-DC0F-46FF-BD65-C19743D809B9}" type="parTrans" cxnId="{EBCDAD96-669B-4179-AFB4-A87AD1F778F5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1AC2DB-633C-4145-ABD6-8544A869B059}" type="sibTrans" cxnId="{EBCDAD96-669B-4179-AFB4-A87AD1F778F5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8454C7E-7BCE-4C21-9737-EE24AB41B240}">
      <dgm:prSet custT="1"/>
      <dgm:spPr>
        <a:solidFill>
          <a:schemeClr val="accent1"/>
        </a:solidFill>
      </dgm:spPr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MIS Assistant  </a:t>
          </a:r>
          <a:endParaRPr lang="en-GB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3D663D-5F60-4A55-AA4A-2EA1BE48216F}" type="parTrans" cxnId="{4BB2EB1F-32F8-4B32-8A2D-A977BA7B8062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0179EFB-10F0-4820-BD2F-CD087EF17CC0}" type="sibTrans" cxnId="{4BB2EB1F-32F8-4B32-8A2D-A977BA7B8062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63D21C-B992-441A-87F4-5DC78A81CE36}">
      <dgm:prSet custT="1"/>
      <dgm:spPr/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ICT Technician</a:t>
          </a:r>
          <a:endParaRPr lang="en-GB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6FCE59-4258-43A9-ABF4-844009152704}" type="parTrans" cxnId="{5B66BE28-DE55-4C87-8CEB-51DEC3D55B12}">
      <dgm:prSet/>
      <dgm:spPr/>
      <dgm:t>
        <a:bodyPr/>
        <a:lstStyle/>
        <a:p>
          <a:endParaRPr lang="en-GB"/>
        </a:p>
      </dgm:t>
    </dgm:pt>
    <dgm:pt modelId="{5B4FF92E-139D-479E-A09D-9CB32901C200}" type="sibTrans" cxnId="{5B66BE28-DE55-4C87-8CEB-51DEC3D55B12}">
      <dgm:prSet/>
      <dgm:spPr/>
      <dgm:t>
        <a:bodyPr/>
        <a:lstStyle/>
        <a:p>
          <a:endParaRPr lang="en-GB"/>
        </a:p>
      </dgm:t>
    </dgm:pt>
    <dgm:pt modelId="{55675927-8B4B-43D8-A0C4-3B971C6DBCE1}">
      <dgm:prSet custT="1"/>
      <dgm:spPr/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ICT Technician</a:t>
          </a:r>
          <a:endParaRPr lang="en-GB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033D4C-948F-490B-B972-BF03A2A3AD85}" type="parTrans" cxnId="{99969A60-DDD2-4576-849F-9B1BA490C35C}">
      <dgm:prSet/>
      <dgm:spPr/>
      <dgm:t>
        <a:bodyPr/>
        <a:lstStyle/>
        <a:p>
          <a:endParaRPr lang="en-GB"/>
        </a:p>
      </dgm:t>
    </dgm:pt>
    <dgm:pt modelId="{6D0A18B8-1C29-4285-883A-FC1EBE5B710A}" type="sibTrans" cxnId="{99969A60-DDD2-4576-849F-9B1BA490C35C}">
      <dgm:prSet/>
      <dgm:spPr/>
      <dgm:t>
        <a:bodyPr/>
        <a:lstStyle/>
        <a:p>
          <a:endParaRPr lang="en-GB"/>
        </a:p>
      </dgm:t>
    </dgm:pt>
    <dgm:pt modelId="{0146CEF0-5F03-44E0-9220-671323D4B01A}">
      <dgm:prSet custT="1"/>
      <dgm:spPr/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ICT Technician</a:t>
          </a:r>
          <a:endParaRPr lang="en-GB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877182-4EB4-4C02-80FD-C8276228FA6D}" type="parTrans" cxnId="{94FD6D70-A1D5-4108-B6EC-184F687B349A}">
      <dgm:prSet/>
      <dgm:spPr/>
      <dgm:t>
        <a:bodyPr/>
        <a:lstStyle/>
        <a:p>
          <a:endParaRPr lang="en-GB"/>
        </a:p>
      </dgm:t>
    </dgm:pt>
    <dgm:pt modelId="{52CE7930-F4EC-49CD-B609-651FC8FA3EAE}" type="sibTrans" cxnId="{94FD6D70-A1D5-4108-B6EC-184F687B349A}">
      <dgm:prSet/>
      <dgm:spPr/>
      <dgm:t>
        <a:bodyPr/>
        <a:lstStyle/>
        <a:p>
          <a:endParaRPr lang="en-GB"/>
        </a:p>
      </dgm:t>
    </dgm:pt>
    <dgm:pt modelId="{3EBD6120-6E75-4D86-BED5-6C064555F47B}">
      <dgm:prSet custT="1"/>
      <dgm:spPr/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Front of House</a:t>
          </a:r>
          <a:endParaRPr lang="en-GB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6287D0-7AA7-408B-A060-D10B7FCE5125}" type="parTrans" cxnId="{A6A3D4C2-9A47-4910-96A4-B414F76480BB}">
      <dgm:prSet/>
      <dgm:spPr/>
      <dgm:t>
        <a:bodyPr/>
        <a:lstStyle/>
        <a:p>
          <a:endParaRPr lang="en-GB"/>
        </a:p>
      </dgm:t>
    </dgm:pt>
    <dgm:pt modelId="{CD806B0C-F375-47AF-BF4A-AFA1E825FECD}" type="sibTrans" cxnId="{A6A3D4C2-9A47-4910-96A4-B414F76480BB}">
      <dgm:prSet/>
      <dgm:spPr/>
      <dgm:t>
        <a:bodyPr/>
        <a:lstStyle/>
        <a:p>
          <a:endParaRPr lang="en-GB"/>
        </a:p>
      </dgm:t>
    </dgm:pt>
    <dgm:pt modelId="{6A89D0D4-FCAC-411C-BA74-7455816AA0A3}" type="pres">
      <dgm:prSet presAssocID="{37BCC8BF-5CAE-4277-A353-E4E686F5C4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4BC0E7D7-C8E2-4E0E-B0D9-7F9059B13926}" type="pres">
      <dgm:prSet presAssocID="{70004426-FA04-4521-9622-991F25B86BDC}" presName="hierRoot1" presStyleCnt="0">
        <dgm:presLayoutVars>
          <dgm:hierBranch val="init"/>
        </dgm:presLayoutVars>
      </dgm:prSet>
      <dgm:spPr/>
    </dgm:pt>
    <dgm:pt modelId="{6CEF124E-1A8F-4175-856A-CB5DA03CAA8E}" type="pres">
      <dgm:prSet presAssocID="{70004426-FA04-4521-9622-991F25B86BDC}" presName="rootComposite1" presStyleCnt="0"/>
      <dgm:spPr/>
    </dgm:pt>
    <dgm:pt modelId="{1007CEA2-7F78-4F2D-9A49-B7AC633D2620}" type="pres">
      <dgm:prSet presAssocID="{70004426-FA04-4521-9622-991F25B86BDC}" presName="rootText1" presStyleLbl="node0" presStyleIdx="0" presStyleCnt="1" custLinFactNeighborX="-239" custLinFactNeighborY="-575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0D16A40-B475-4A5C-A971-675EB7B4AB0D}" type="pres">
      <dgm:prSet presAssocID="{70004426-FA04-4521-9622-991F25B86BDC}" presName="rootConnector1" presStyleLbl="node1" presStyleIdx="0" presStyleCnt="0"/>
      <dgm:spPr/>
      <dgm:t>
        <a:bodyPr/>
        <a:lstStyle/>
        <a:p>
          <a:endParaRPr lang="en-GB"/>
        </a:p>
      </dgm:t>
    </dgm:pt>
    <dgm:pt modelId="{94EFEE16-8BC0-4EF4-9A49-4B683B8E0E71}" type="pres">
      <dgm:prSet presAssocID="{70004426-FA04-4521-9622-991F25B86BDC}" presName="hierChild2" presStyleCnt="0"/>
      <dgm:spPr/>
    </dgm:pt>
    <dgm:pt modelId="{6A49DF0C-178F-4A38-8C8C-C062637DA626}" type="pres">
      <dgm:prSet presAssocID="{0751FF52-9E85-4E46-B7F8-8F29046BFC10}" presName="Name37" presStyleLbl="parChTrans1D2" presStyleIdx="0" presStyleCnt="5"/>
      <dgm:spPr/>
      <dgm:t>
        <a:bodyPr/>
        <a:lstStyle/>
        <a:p>
          <a:endParaRPr lang="en-GB"/>
        </a:p>
      </dgm:t>
    </dgm:pt>
    <dgm:pt modelId="{F6AF00DD-4037-45F5-BB02-EDC75F870BE3}" type="pres">
      <dgm:prSet presAssocID="{FBA5ACC3-1816-401F-8CAC-6E09EC929448}" presName="hierRoot2" presStyleCnt="0">
        <dgm:presLayoutVars>
          <dgm:hierBranch/>
        </dgm:presLayoutVars>
      </dgm:prSet>
      <dgm:spPr/>
    </dgm:pt>
    <dgm:pt modelId="{9EA9EF00-359E-4870-A61C-54A8673F5318}" type="pres">
      <dgm:prSet presAssocID="{FBA5ACC3-1816-401F-8CAC-6E09EC929448}" presName="rootComposite" presStyleCnt="0"/>
      <dgm:spPr/>
    </dgm:pt>
    <dgm:pt modelId="{0DCAFB3F-03A6-4865-BA7D-37ACF3800B31}" type="pres">
      <dgm:prSet presAssocID="{FBA5ACC3-1816-401F-8CAC-6E09EC929448}" presName="rootText" presStyleLbl="node2" presStyleIdx="0" presStyleCnt="4" custLinFactNeighborX="-239" custLinFactNeighborY="-575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128594F-C89D-4B54-A9AB-B8BA5A0F22A6}" type="pres">
      <dgm:prSet presAssocID="{FBA5ACC3-1816-401F-8CAC-6E09EC929448}" presName="rootConnector" presStyleLbl="node2" presStyleIdx="0" presStyleCnt="4"/>
      <dgm:spPr/>
      <dgm:t>
        <a:bodyPr/>
        <a:lstStyle/>
        <a:p>
          <a:endParaRPr lang="en-GB"/>
        </a:p>
      </dgm:t>
    </dgm:pt>
    <dgm:pt modelId="{97B766CD-B5D8-4C6E-85C3-9ECBCDE8B189}" type="pres">
      <dgm:prSet presAssocID="{FBA5ACC3-1816-401F-8CAC-6E09EC929448}" presName="hierChild4" presStyleCnt="0"/>
      <dgm:spPr/>
    </dgm:pt>
    <dgm:pt modelId="{0E639E16-B68D-44A5-9445-6B7DBCBDC017}" type="pres">
      <dgm:prSet presAssocID="{DEBB7E4E-0978-4907-8B21-60FB70011465}" presName="Name35" presStyleLbl="parChTrans1D3" presStyleIdx="0" presStyleCnt="8"/>
      <dgm:spPr/>
      <dgm:t>
        <a:bodyPr/>
        <a:lstStyle/>
        <a:p>
          <a:endParaRPr lang="en-GB"/>
        </a:p>
      </dgm:t>
    </dgm:pt>
    <dgm:pt modelId="{F4DB33EE-BA09-47BE-BC9C-306547661FD9}" type="pres">
      <dgm:prSet presAssocID="{219E68D1-8CE2-4616-98BC-36691351575A}" presName="hierRoot2" presStyleCnt="0">
        <dgm:presLayoutVars>
          <dgm:hierBranch/>
        </dgm:presLayoutVars>
      </dgm:prSet>
      <dgm:spPr/>
    </dgm:pt>
    <dgm:pt modelId="{76446194-BB57-4144-BD01-AACB5881BE40}" type="pres">
      <dgm:prSet presAssocID="{219E68D1-8CE2-4616-98BC-36691351575A}" presName="rootComposite" presStyleCnt="0"/>
      <dgm:spPr/>
    </dgm:pt>
    <dgm:pt modelId="{5CEA22E1-577E-4FC6-BDA6-94F96DE4805F}" type="pres">
      <dgm:prSet presAssocID="{219E68D1-8CE2-4616-98BC-36691351575A}" presName="rootText" presStyleLbl="node3" presStyleIdx="0" presStyleCnt="8" custLinFactNeighborX="-239" custLinFactNeighborY="-575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4DF71FB-246B-4AD0-B9EE-B734DA76FB13}" type="pres">
      <dgm:prSet presAssocID="{219E68D1-8CE2-4616-98BC-36691351575A}" presName="rootConnector" presStyleLbl="node3" presStyleIdx="0" presStyleCnt="8"/>
      <dgm:spPr/>
      <dgm:t>
        <a:bodyPr/>
        <a:lstStyle/>
        <a:p>
          <a:endParaRPr lang="en-GB"/>
        </a:p>
      </dgm:t>
    </dgm:pt>
    <dgm:pt modelId="{7CC0B7AE-E42C-40EA-A759-C9B5CE2C8305}" type="pres">
      <dgm:prSet presAssocID="{219E68D1-8CE2-4616-98BC-36691351575A}" presName="hierChild4" presStyleCnt="0"/>
      <dgm:spPr/>
    </dgm:pt>
    <dgm:pt modelId="{942E2F5D-DCF7-4DC7-B969-ADD22EE06DDA}" type="pres">
      <dgm:prSet presAssocID="{B76FCE59-4258-43A9-ABF4-844009152704}" presName="Name35" presStyleLbl="parChTrans1D4" presStyleIdx="0" presStyleCnt="5"/>
      <dgm:spPr/>
      <dgm:t>
        <a:bodyPr/>
        <a:lstStyle/>
        <a:p>
          <a:endParaRPr lang="en-GB"/>
        </a:p>
      </dgm:t>
    </dgm:pt>
    <dgm:pt modelId="{8A304051-2216-466E-9FD4-9BBC09251284}" type="pres">
      <dgm:prSet presAssocID="{D263D21C-B992-441A-87F4-5DC78A81CE36}" presName="hierRoot2" presStyleCnt="0">
        <dgm:presLayoutVars>
          <dgm:hierBranch val="init"/>
        </dgm:presLayoutVars>
      </dgm:prSet>
      <dgm:spPr/>
    </dgm:pt>
    <dgm:pt modelId="{4286026D-CBC3-48A8-9851-E34AE3CFD02E}" type="pres">
      <dgm:prSet presAssocID="{D263D21C-B992-441A-87F4-5DC78A81CE36}" presName="rootComposite" presStyleCnt="0"/>
      <dgm:spPr/>
    </dgm:pt>
    <dgm:pt modelId="{6C1E66E3-57F6-40FB-97F1-E3993674AF21}" type="pres">
      <dgm:prSet presAssocID="{D263D21C-B992-441A-87F4-5DC78A81CE36}" presName="rootText" presStyleLbl="node4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A1AE87B-0794-4D84-9388-ACA9C0D10B52}" type="pres">
      <dgm:prSet presAssocID="{D263D21C-B992-441A-87F4-5DC78A81CE36}" presName="rootConnector" presStyleLbl="node4" presStyleIdx="0" presStyleCnt="5"/>
      <dgm:spPr/>
      <dgm:t>
        <a:bodyPr/>
        <a:lstStyle/>
        <a:p>
          <a:endParaRPr lang="en-GB"/>
        </a:p>
      </dgm:t>
    </dgm:pt>
    <dgm:pt modelId="{88F4D4F3-DBAA-4E94-8FC8-D0C812EC3F3C}" type="pres">
      <dgm:prSet presAssocID="{D263D21C-B992-441A-87F4-5DC78A81CE36}" presName="hierChild4" presStyleCnt="0"/>
      <dgm:spPr/>
    </dgm:pt>
    <dgm:pt modelId="{BEDF9CFF-B599-4C9A-8FE4-15F3AC24F942}" type="pres">
      <dgm:prSet presAssocID="{D263D21C-B992-441A-87F4-5DC78A81CE36}" presName="hierChild5" presStyleCnt="0"/>
      <dgm:spPr/>
    </dgm:pt>
    <dgm:pt modelId="{2E8480D9-B353-4C3A-97BA-9A2E8046CE05}" type="pres">
      <dgm:prSet presAssocID="{219E68D1-8CE2-4616-98BC-36691351575A}" presName="hierChild5" presStyleCnt="0"/>
      <dgm:spPr/>
    </dgm:pt>
    <dgm:pt modelId="{3B42301E-C381-419E-A7C7-CB82213F8739}" type="pres">
      <dgm:prSet presAssocID="{B0D3A1EB-3B10-4B8D-B6F0-269492AB625B}" presName="Name35" presStyleLbl="parChTrans1D3" presStyleIdx="1" presStyleCnt="8"/>
      <dgm:spPr/>
      <dgm:t>
        <a:bodyPr/>
        <a:lstStyle/>
        <a:p>
          <a:endParaRPr lang="en-GB"/>
        </a:p>
      </dgm:t>
    </dgm:pt>
    <dgm:pt modelId="{03C7A901-8F1E-46DF-B2F9-B438253E6841}" type="pres">
      <dgm:prSet presAssocID="{8B66F821-B1DB-473D-B1AD-119720D24208}" presName="hierRoot2" presStyleCnt="0">
        <dgm:presLayoutVars>
          <dgm:hierBranch/>
        </dgm:presLayoutVars>
      </dgm:prSet>
      <dgm:spPr/>
    </dgm:pt>
    <dgm:pt modelId="{9A18CECE-ED62-426B-8259-DB4B5CFAD4DF}" type="pres">
      <dgm:prSet presAssocID="{8B66F821-B1DB-473D-B1AD-119720D24208}" presName="rootComposite" presStyleCnt="0"/>
      <dgm:spPr/>
    </dgm:pt>
    <dgm:pt modelId="{E0368A9B-47A7-4FC1-93A6-717DFBE0E73B}" type="pres">
      <dgm:prSet presAssocID="{8B66F821-B1DB-473D-B1AD-119720D24208}" presName="rootText" presStyleLbl="node3" presStyleIdx="1" presStyleCnt="8" custLinFactNeighborX="-239" custLinFactNeighborY="-575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B533653-4E0E-401F-B67A-0DAAB16F048A}" type="pres">
      <dgm:prSet presAssocID="{8B66F821-B1DB-473D-B1AD-119720D24208}" presName="rootConnector" presStyleLbl="node3" presStyleIdx="1" presStyleCnt="8"/>
      <dgm:spPr/>
      <dgm:t>
        <a:bodyPr/>
        <a:lstStyle/>
        <a:p>
          <a:endParaRPr lang="en-GB"/>
        </a:p>
      </dgm:t>
    </dgm:pt>
    <dgm:pt modelId="{2685548C-16F3-45DC-92D0-54A82B8D3E2A}" type="pres">
      <dgm:prSet presAssocID="{8B66F821-B1DB-473D-B1AD-119720D24208}" presName="hierChild4" presStyleCnt="0"/>
      <dgm:spPr/>
    </dgm:pt>
    <dgm:pt modelId="{88F7E108-49FF-405E-8389-0EAC80AD20E3}" type="pres">
      <dgm:prSet presAssocID="{55033D4C-948F-490B-B972-BF03A2A3AD85}" presName="Name35" presStyleLbl="parChTrans1D4" presStyleIdx="1" presStyleCnt="5"/>
      <dgm:spPr/>
      <dgm:t>
        <a:bodyPr/>
        <a:lstStyle/>
        <a:p>
          <a:endParaRPr lang="en-GB"/>
        </a:p>
      </dgm:t>
    </dgm:pt>
    <dgm:pt modelId="{3ED32724-89C9-4661-B916-B076A178C69B}" type="pres">
      <dgm:prSet presAssocID="{55675927-8B4B-43D8-A0C4-3B971C6DBCE1}" presName="hierRoot2" presStyleCnt="0">
        <dgm:presLayoutVars>
          <dgm:hierBranch val="init"/>
        </dgm:presLayoutVars>
      </dgm:prSet>
      <dgm:spPr/>
    </dgm:pt>
    <dgm:pt modelId="{77024C9B-1787-4BDF-BC98-9A212B219061}" type="pres">
      <dgm:prSet presAssocID="{55675927-8B4B-43D8-A0C4-3B971C6DBCE1}" presName="rootComposite" presStyleCnt="0"/>
      <dgm:spPr/>
    </dgm:pt>
    <dgm:pt modelId="{1CB5C172-0B44-46FF-876F-C9EB91A076F0}" type="pres">
      <dgm:prSet presAssocID="{55675927-8B4B-43D8-A0C4-3B971C6DBCE1}" presName="rootText" presStyleLbl="node4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1749997-5C51-44B4-AD00-BE2113A33C5E}" type="pres">
      <dgm:prSet presAssocID="{55675927-8B4B-43D8-A0C4-3B971C6DBCE1}" presName="rootConnector" presStyleLbl="node4" presStyleIdx="1" presStyleCnt="5"/>
      <dgm:spPr/>
      <dgm:t>
        <a:bodyPr/>
        <a:lstStyle/>
        <a:p>
          <a:endParaRPr lang="en-GB"/>
        </a:p>
      </dgm:t>
    </dgm:pt>
    <dgm:pt modelId="{6130FB48-F974-4B26-8C5C-3E8A7EC22F3E}" type="pres">
      <dgm:prSet presAssocID="{55675927-8B4B-43D8-A0C4-3B971C6DBCE1}" presName="hierChild4" presStyleCnt="0"/>
      <dgm:spPr/>
    </dgm:pt>
    <dgm:pt modelId="{A809824B-B54D-4DF3-A95E-F635F7F57376}" type="pres">
      <dgm:prSet presAssocID="{55675927-8B4B-43D8-A0C4-3B971C6DBCE1}" presName="hierChild5" presStyleCnt="0"/>
      <dgm:spPr/>
    </dgm:pt>
    <dgm:pt modelId="{EFBC4AB9-661B-4DFE-9780-2EEEFA5EAFC9}" type="pres">
      <dgm:prSet presAssocID="{8B66F821-B1DB-473D-B1AD-119720D24208}" presName="hierChild5" presStyleCnt="0"/>
      <dgm:spPr/>
    </dgm:pt>
    <dgm:pt modelId="{11DD3C21-602E-4169-9DC9-5D8CE8976F53}" type="pres">
      <dgm:prSet presAssocID="{D18EA81B-4FA3-4AF6-BF0F-FEBCD7A07C43}" presName="Name35" presStyleLbl="parChTrans1D3" presStyleIdx="2" presStyleCnt="8"/>
      <dgm:spPr/>
      <dgm:t>
        <a:bodyPr/>
        <a:lstStyle/>
        <a:p>
          <a:endParaRPr lang="en-GB"/>
        </a:p>
      </dgm:t>
    </dgm:pt>
    <dgm:pt modelId="{7FE146BC-9077-49C4-8BBF-EF3AE4C353FF}" type="pres">
      <dgm:prSet presAssocID="{7E59A1C2-7EFE-42FA-90B4-EE5ECBDB50B9}" presName="hierRoot2" presStyleCnt="0">
        <dgm:presLayoutVars>
          <dgm:hierBranch/>
        </dgm:presLayoutVars>
      </dgm:prSet>
      <dgm:spPr/>
    </dgm:pt>
    <dgm:pt modelId="{984C3DFA-FC94-453B-9576-F4848E25E1C0}" type="pres">
      <dgm:prSet presAssocID="{7E59A1C2-7EFE-42FA-90B4-EE5ECBDB50B9}" presName="rootComposite" presStyleCnt="0"/>
      <dgm:spPr/>
    </dgm:pt>
    <dgm:pt modelId="{68477FAB-78AE-4200-AD96-21196B235DAD}" type="pres">
      <dgm:prSet presAssocID="{7E59A1C2-7EFE-42FA-90B4-EE5ECBDB50B9}" presName="rootText" presStyleLbl="node3" presStyleIdx="2" presStyleCnt="8" custLinFactNeighborX="-239" custLinFactNeighborY="-575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20FB4AE-6724-4981-8BDD-8C50659C12F9}" type="pres">
      <dgm:prSet presAssocID="{7E59A1C2-7EFE-42FA-90B4-EE5ECBDB50B9}" presName="rootConnector" presStyleLbl="node3" presStyleIdx="2" presStyleCnt="8"/>
      <dgm:spPr/>
      <dgm:t>
        <a:bodyPr/>
        <a:lstStyle/>
        <a:p>
          <a:endParaRPr lang="en-GB"/>
        </a:p>
      </dgm:t>
    </dgm:pt>
    <dgm:pt modelId="{4C571FF0-0E04-4908-A1E1-16681E7C81DC}" type="pres">
      <dgm:prSet presAssocID="{7E59A1C2-7EFE-42FA-90B4-EE5ECBDB50B9}" presName="hierChild4" presStyleCnt="0"/>
      <dgm:spPr/>
    </dgm:pt>
    <dgm:pt modelId="{CDF257D0-394E-4973-A6AC-D88D5138FD16}" type="pres">
      <dgm:prSet presAssocID="{FC877182-4EB4-4C02-80FD-C8276228FA6D}" presName="Name35" presStyleLbl="parChTrans1D4" presStyleIdx="2" presStyleCnt="5"/>
      <dgm:spPr/>
      <dgm:t>
        <a:bodyPr/>
        <a:lstStyle/>
        <a:p>
          <a:endParaRPr lang="en-GB"/>
        </a:p>
      </dgm:t>
    </dgm:pt>
    <dgm:pt modelId="{AFFD88FE-9037-436D-BEC0-322E7D4DD57B}" type="pres">
      <dgm:prSet presAssocID="{0146CEF0-5F03-44E0-9220-671323D4B01A}" presName="hierRoot2" presStyleCnt="0">
        <dgm:presLayoutVars>
          <dgm:hierBranch val="init"/>
        </dgm:presLayoutVars>
      </dgm:prSet>
      <dgm:spPr/>
    </dgm:pt>
    <dgm:pt modelId="{89C65A43-23E2-4440-88FE-2F62A4F24CF4}" type="pres">
      <dgm:prSet presAssocID="{0146CEF0-5F03-44E0-9220-671323D4B01A}" presName="rootComposite" presStyleCnt="0"/>
      <dgm:spPr/>
    </dgm:pt>
    <dgm:pt modelId="{E7304671-CFE3-483A-9F01-280DB3C1A990}" type="pres">
      <dgm:prSet presAssocID="{0146CEF0-5F03-44E0-9220-671323D4B01A}" presName="rootText" presStyleLbl="node4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0DF0FC4-1896-43B7-A5EB-78A284A65BEC}" type="pres">
      <dgm:prSet presAssocID="{0146CEF0-5F03-44E0-9220-671323D4B01A}" presName="rootConnector" presStyleLbl="node4" presStyleIdx="2" presStyleCnt="5"/>
      <dgm:spPr/>
      <dgm:t>
        <a:bodyPr/>
        <a:lstStyle/>
        <a:p>
          <a:endParaRPr lang="en-GB"/>
        </a:p>
      </dgm:t>
    </dgm:pt>
    <dgm:pt modelId="{DA75F6B0-2457-463E-A557-2E7183A472C4}" type="pres">
      <dgm:prSet presAssocID="{0146CEF0-5F03-44E0-9220-671323D4B01A}" presName="hierChild4" presStyleCnt="0"/>
      <dgm:spPr/>
    </dgm:pt>
    <dgm:pt modelId="{5D14C70F-1116-4DD4-89A6-E3D7F50177F7}" type="pres">
      <dgm:prSet presAssocID="{0146CEF0-5F03-44E0-9220-671323D4B01A}" presName="hierChild5" presStyleCnt="0"/>
      <dgm:spPr/>
    </dgm:pt>
    <dgm:pt modelId="{D8E14606-6594-4418-9308-9C341EC4E8C3}" type="pres">
      <dgm:prSet presAssocID="{7E59A1C2-7EFE-42FA-90B4-EE5ECBDB50B9}" presName="hierChild5" presStyleCnt="0"/>
      <dgm:spPr/>
    </dgm:pt>
    <dgm:pt modelId="{CA404DC3-ADBD-41EF-8D30-627D22D1DB77}" type="pres">
      <dgm:prSet presAssocID="{7D75FC94-BB1F-421A-B1BC-B18A84F316D7}" presName="Name35" presStyleLbl="parChTrans1D3" presStyleIdx="3" presStyleCnt="8"/>
      <dgm:spPr/>
      <dgm:t>
        <a:bodyPr/>
        <a:lstStyle/>
        <a:p>
          <a:endParaRPr lang="en-GB"/>
        </a:p>
      </dgm:t>
    </dgm:pt>
    <dgm:pt modelId="{9F0666B6-E142-4708-A353-FB469E2F8654}" type="pres">
      <dgm:prSet presAssocID="{766ECDCC-586E-48F8-97D4-E16A5F9F70DC}" presName="hierRoot2" presStyleCnt="0">
        <dgm:presLayoutVars>
          <dgm:hierBranch val="init"/>
        </dgm:presLayoutVars>
      </dgm:prSet>
      <dgm:spPr/>
    </dgm:pt>
    <dgm:pt modelId="{535402C7-D622-40CC-BB81-6A64F52EF1C7}" type="pres">
      <dgm:prSet presAssocID="{766ECDCC-586E-48F8-97D4-E16A5F9F70DC}" presName="rootComposite" presStyleCnt="0"/>
      <dgm:spPr/>
    </dgm:pt>
    <dgm:pt modelId="{C9468431-1F62-4FD7-B42A-395A14A9561A}" type="pres">
      <dgm:prSet presAssocID="{766ECDCC-586E-48F8-97D4-E16A5F9F70DC}" presName="rootText" presStyleLbl="node3" presStyleIdx="3" presStyleCnt="8" custLinFactNeighborX="-239" custLinFactNeighborY="-575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D33399B-C4A0-4287-B57A-D7CAACE58681}" type="pres">
      <dgm:prSet presAssocID="{766ECDCC-586E-48F8-97D4-E16A5F9F70DC}" presName="rootConnector" presStyleLbl="node3" presStyleIdx="3" presStyleCnt="8"/>
      <dgm:spPr/>
      <dgm:t>
        <a:bodyPr/>
        <a:lstStyle/>
        <a:p>
          <a:endParaRPr lang="en-GB"/>
        </a:p>
      </dgm:t>
    </dgm:pt>
    <dgm:pt modelId="{CA9EE4F3-E7EF-4503-9BE2-77BE170F7457}" type="pres">
      <dgm:prSet presAssocID="{766ECDCC-586E-48F8-97D4-E16A5F9F70DC}" presName="hierChild4" presStyleCnt="0"/>
      <dgm:spPr/>
    </dgm:pt>
    <dgm:pt modelId="{1A7CA563-8499-49E8-8D54-F3EB2B04A8A1}" type="pres">
      <dgm:prSet presAssocID="{766ECDCC-586E-48F8-97D4-E16A5F9F70DC}" presName="hierChild5" presStyleCnt="0"/>
      <dgm:spPr/>
    </dgm:pt>
    <dgm:pt modelId="{C1DD479A-4E34-47EC-9743-ED2497B2ED57}" type="pres">
      <dgm:prSet presAssocID="{FBA5ACC3-1816-401F-8CAC-6E09EC929448}" presName="hierChild5" presStyleCnt="0"/>
      <dgm:spPr/>
    </dgm:pt>
    <dgm:pt modelId="{F1885E28-3AEE-4B2C-9E48-FAEEFCF8DA5D}" type="pres">
      <dgm:prSet presAssocID="{C3C97E38-3EB7-4430-9F1D-5AA691BE8788}" presName="Name37" presStyleLbl="parChTrans1D2" presStyleIdx="1" presStyleCnt="5"/>
      <dgm:spPr/>
      <dgm:t>
        <a:bodyPr/>
        <a:lstStyle/>
        <a:p>
          <a:endParaRPr lang="en-GB"/>
        </a:p>
      </dgm:t>
    </dgm:pt>
    <dgm:pt modelId="{12A055F7-E8E0-4D62-BA9B-E757D093F2B9}" type="pres">
      <dgm:prSet presAssocID="{AE10DE63-3556-420C-8062-BACF7D3CB673}" presName="hierRoot2" presStyleCnt="0">
        <dgm:presLayoutVars>
          <dgm:hierBranch/>
        </dgm:presLayoutVars>
      </dgm:prSet>
      <dgm:spPr/>
    </dgm:pt>
    <dgm:pt modelId="{B0B0BDBE-F3A0-46EB-A087-C79849D9AC46}" type="pres">
      <dgm:prSet presAssocID="{AE10DE63-3556-420C-8062-BACF7D3CB673}" presName="rootComposite" presStyleCnt="0"/>
      <dgm:spPr/>
    </dgm:pt>
    <dgm:pt modelId="{B8392C70-84B8-4FF8-9137-93D3B23DB390}" type="pres">
      <dgm:prSet presAssocID="{AE10DE63-3556-420C-8062-BACF7D3CB673}" presName="rootText" presStyleLbl="node2" presStyleIdx="1" presStyleCnt="4" custLinFactNeighborX="12155" custLinFactNeighborY="-477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6AE4FF1-35CA-4A28-8033-BFC62337D5A0}" type="pres">
      <dgm:prSet presAssocID="{AE10DE63-3556-420C-8062-BACF7D3CB673}" presName="rootConnector" presStyleLbl="node2" presStyleIdx="1" presStyleCnt="4"/>
      <dgm:spPr/>
      <dgm:t>
        <a:bodyPr/>
        <a:lstStyle/>
        <a:p>
          <a:endParaRPr lang="en-GB"/>
        </a:p>
      </dgm:t>
    </dgm:pt>
    <dgm:pt modelId="{F4C68B8D-4E26-4A6E-A0DF-667B41E3516D}" type="pres">
      <dgm:prSet presAssocID="{AE10DE63-3556-420C-8062-BACF7D3CB673}" presName="hierChild4" presStyleCnt="0"/>
      <dgm:spPr/>
    </dgm:pt>
    <dgm:pt modelId="{43A2759C-93DE-45F8-BECA-D0431F3E0799}" type="pres">
      <dgm:prSet presAssocID="{63A582C0-8E8D-4693-B6A1-2D582469C593}" presName="Name35" presStyleLbl="parChTrans1D3" presStyleIdx="4" presStyleCnt="8"/>
      <dgm:spPr/>
      <dgm:t>
        <a:bodyPr/>
        <a:lstStyle/>
        <a:p>
          <a:endParaRPr lang="en-GB"/>
        </a:p>
      </dgm:t>
    </dgm:pt>
    <dgm:pt modelId="{E1F7DAD6-2039-4DAB-8ACD-1AF32782F665}" type="pres">
      <dgm:prSet presAssocID="{D1CA7EFE-BEF1-4E0C-AE57-88F065FA56EB}" presName="hierRoot2" presStyleCnt="0">
        <dgm:presLayoutVars>
          <dgm:hierBranch/>
        </dgm:presLayoutVars>
      </dgm:prSet>
      <dgm:spPr/>
    </dgm:pt>
    <dgm:pt modelId="{DAD38D0F-48D7-44AB-8B2B-E3A8EC2B9FD7}" type="pres">
      <dgm:prSet presAssocID="{D1CA7EFE-BEF1-4E0C-AE57-88F065FA56EB}" presName="rootComposite" presStyleCnt="0"/>
      <dgm:spPr/>
    </dgm:pt>
    <dgm:pt modelId="{0F0FC739-11EB-4337-91D8-F27F16515B22}" type="pres">
      <dgm:prSet presAssocID="{D1CA7EFE-BEF1-4E0C-AE57-88F065FA56EB}" presName="rootText" presStyleLbl="node3" presStyleIdx="4" presStyleCnt="8" custLinFactNeighborX="-239" custLinFactNeighborY="-575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6DA58F9-250F-4A9C-A009-F7A64DD196D6}" type="pres">
      <dgm:prSet presAssocID="{D1CA7EFE-BEF1-4E0C-AE57-88F065FA56EB}" presName="rootConnector" presStyleLbl="node3" presStyleIdx="4" presStyleCnt="8"/>
      <dgm:spPr/>
      <dgm:t>
        <a:bodyPr/>
        <a:lstStyle/>
        <a:p>
          <a:endParaRPr lang="en-GB"/>
        </a:p>
      </dgm:t>
    </dgm:pt>
    <dgm:pt modelId="{1CEBF0C7-EB35-42C6-AD4D-24704D8842BD}" type="pres">
      <dgm:prSet presAssocID="{D1CA7EFE-BEF1-4E0C-AE57-88F065FA56EB}" presName="hierChild4" presStyleCnt="0"/>
      <dgm:spPr/>
    </dgm:pt>
    <dgm:pt modelId="{A277DC1F-9477-41CB-850B-692D8A9EBF1F}" type="pres">
      <dgm:prSet presAssocID="{6F8FBFC3-DC0F-46FF-BD65-C19743D809B9}" presName="Name35" presStyleLbl="parChTrans1D4" presStyleIdx="3" presStyleCnt="5"/>
      <dgm:spPr/>
      <dgm:t>
        <a:bodyPr/>
        <a:lstStyle/>
        <a:p>
          <a:endParaRPr lang="en-GB"/>
        </a:p>
      </dgm:t>
    </dgm:pt>
    <dgm:pt modelId="{AFA1CB3A-497C-4836-8669-BD6D6D0298C4}" type="pres">
      <dgm:prSet presAssocID="{D9E5E226-FF11-433C-B714-6EAECEE3D62C}" presName="hierRoot2" presStyleCnt="0">
        <dgm:presLayoutVars>
          <dgm:hierBranch val="init"/>
        </dgm:presLayoutVars>
      </dgm:prSet>
      <dgm:spPr/>
    </dgm:pt>
    <dgm:pt modelId="{75964D41-F48F-4DC7-85D8-F000194F4BAC}" type="pres">
      <dgm:prSet presAssocID="{D9E5E226-FF11-433C-B714-6EAECEE3D62C}" presName="rootComposite" presStyleCnt="0"/>
      <dgm:spPr/>
    </dgm:pt>
    <dgm:pt modelId="{CDB4CD4C-F349-4F87-8E8C-4C1D3B30FBE9}" type="pres">
      <dgm:prSet presAssocID="{D9E5E226-FF11-433C-B714-6EAECEE3D62C}" presName="rootText" presStyleLbl="node4" presStyleIdx="3" presStyleCnt="5" custLinFactNeighborX="-239" custLinFactNeighborY="-575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0A1D505-3ECF-4F43-9532-2D6C4C125C4F}" type="pres">
      <dgm:prSet presAssocID="{D9E5E226-FF11-433C-B714-6EAECEE3D62C}" presName="rootConnector" presStyleLbl="node4" presStyleIdx="3" presStyleCnt="5"/>
      <dgm:spPr/>
      <dgm:t>
        <a:bodyPr/>
        <a:lstStyle/>
        <a:p>
          <a:endParaRPr lang="en-GB"/>
        </a:p>
      </dgm:t>
    </dgm:pt>
    <dgm:pt modelId="{373CE708-F095-4CEA-8396-07D2D684AA13}" type="pres">
      <dgm:prSet presAssocID="{D9E5E226-FF11-433C-B714-6EAECEE3D62C}" presName="hierChild4" presStyleCnt="0"/>
      <dgm:spPr/>
    </dgm:pt>
    <dgm:pt modelId="{41D534E5-91EA-40D6-A44B-3AA423FEA0D2}" type="pres">
      <dgm:prSet presAssocID="{D9E5E226-FF11-433C-B714-6EAECEE3D62C}" presName="hierChild5" presStyleCnt="0"/>
      <dgm:spPr/>
    </dgm:pt>
    <dgm:pt modelId="{8C2AD536-8645-43D9-A840-5E5B2EF515D1}" type="pres">
      <dgm:prSet presAssocID="{D1CA7EFE-BEF1-4E0C-AE57-88F065FA56EB}" presName="hierChild5" presStyleCnt="0"/>
      <dgm:spPr/>
    </dgm:pt>
    <dgm:pt modelId="{AEC97CDF-C593-48AD-B5F1-AE00E730704A}" type="pres">
      <dgm:prSet presAssocID="{39F18DC2-241F-4753-8815-74AB59A68C07}" presName="Name35" presStyleLbl="parChTrans1D3" presStyleIdx="5" presStyleCnt="8"/>
      <dgm:spPr/>
      <dgm:t>
        <a:bodyPr/>
        <a:lstStyle/>
        <a:p>
          <a:endParaRPr lang="en-GB"/>
        </a:p>
      </dgm:t>
    </dgm:pt>
    <dgm:pt modelId="{F46CACC3-4C50-4876-B2D6-6A3B6FE26B07}" type="pres">
      <dgm:prSet presAssocID="{462C4B4A-1971-4DD4-8376-38306658A65C}" presName="hierRoot2" presStyleCnt="0">
        <dgm:presLayoutVars>
          <dgm:hierBranch val="init"/>
        </dgm:presLayoutVars>
      </dgm:prSet>
      <dgm:spPr/>
    </dgm:pt>
    <dgm:pt modelId="{73D571B1-ADAA-441C-94D9-633B178DE9AC}" type="pres">
      <dgm:prSet presAssocID="{462C4B4A-1971-4DD4-8376-38306658A65C}" presName="rootComposite" presStyleCnt="0"/>
      <dgm:spPr/>
    </dgm:pt>
    <dgm:pt modelId="{51EBA45F-912D-4D36-B0F8-3796A85B4E5C}" type="pres">
      <dgm:prSet presAssocID="{462C4B4A-1971-4DD4-8376-38306658A65C}" presName="rootText" presStyleLbl="node3" presStyleIdx="5" presStyleCnt="8" custLinFactY="35898" custLinFactNeighborX="12045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A39DF9F-C814-44AB-AD66-F68A9B6966D8}" type="pres">
      <dgm:prSet presAssocID="{462C4B4A-1971-4DD4-8376-38306658A65C}" presName="rootConnector" presStyleLbl="node3" presStyleIdx="5" presStyleCnt="8"/>
      <dgm:spPr/>
      <dgm:t>
        <a:bodyPr/>
        <a:lstStyle/>
        <a:p>
          <a:endParaRPr lang="en-GB"/>
        </a:p>
      </dgm:t>
    </dgm:pt>
    <dgm:pt modelId="{8F0BE64D-7D55-4E3B-A5A7-D1582E9378BC}" type="pres">
      <dgm:prSet presAssocID="{462C4B4A-1971-4DD4-8376-38306658A65C}" presName="hierChild4" presStyleCnt="0"/>
      <dgm:spPr/>
    </dgm:pt>
    <dgm:pt modelId="{DBF02954-9FB6-4EB3-849A-4AB79A6271DA}" type="pres">
      <dgm:prSet presAssocID="{462C4B4A-1971-4DD4-8376-38306658A65C}" presName="hierChild5" presStyleCnt="0"/>
      <dgm:spPr/>
    </dgm:pt>
    <dgm:pt modelId="{3E42A450-9240-4C74-981B-DF043F6258EA}" type="pres">
      <dgm:prSet presAssocID="{DC89DE50-FC6F-43C3-B71E-AECE9FF67312}" presName="Name35" presStyleLbl="parChTrans1D3" presStyleIdx="6" presStyleCnt="8"/>
      <dgm:spPr/>
      <dgm:t>
        <a:bodyPr/>
        <a:lstStyle/>
        <a:p>
          <a:endParaRPr lang="en-GB"/>
        </a:p>
      </dgm:t>
    </dgm:pt>
    <dgm:pt modelId="{657C9AFE-5C92-4251-A872-64B1D5315E08}" type="pres">
      <dgm:prSet presAssocID="{17C6BAA8-66F2-4968-8DCE-3F7FDA6444E8}" presName="hierRoot2" presStyleCnt="0">
        <dgm:presLayoutVars>
          <dgm:hierBranch/>
        </dgm:presLayoutVars>
      </dgm:prSet>
      <dgm:spPr/>
    </dgm:pt>
    <dgm:pt modelId="{C8AC507A-FF67-4633-8CB1-316538C26001}" type="pres">
      <dgm:prSet presAssocID="{17C6BAA8-66F2-4968-8DCE-3F7FDA6444E8}" presName="rootComposite" presStyleCnt="0"/>
      <dgm:spPr/>
    </dgm:pt>
    <dgm:pt modelId="{F84C9020-A3DB-411C-A57E-011E1850EE2F}" type="pres">
      <dgm:prSet presAssocID="{17C6BAA8-66F2-4968-8DCE-3F7FDA6444E8}" presName="rootText" presStyleLbl="node3" presStyleIdx="6" presStyleCnt="8" custLinFactNeighborX="-239" custLinFactNeighborY="-575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4979B22-13A0-4D7E-BBBA-45139FBBE628}" type="pres">
      <dgm:prSet presAssocID="{17C6BAA8-66F2-4968-8DCE-3F7FDA6444E8}" presName="rootConnector" presStyleLbl="node3" presStyleIdx="6" presStyleCnt="8"/>
      <dgm:spPr/>
      <dgm:t>
        <a:bodyPr/>
        <a:lstStyle/>
        <a:p>
          <a:endParaRPr lang="en-GB"/>
        </a:p>
      </dgm:t>
    </dgm:pt>
    <dgm:pt modelId="{60E08E5F-96FF-480F-9F99-12795989AE88}" type="pres">
      <dgm:prSet presAssocID="{17C6BAA8-66F2-4968-8DCE-3F7FDA6444E8}" presName="hierChild4" presStyleCnt="0"/>
      <dgm:spPr/>
    </dgm:pt>
    <dgm:pt modelId="{541A37B2-D747-4A49-B5D1-7C58BEF10C2A}" type="pres">
      <dgm:prSet presAssocID="{403D663D-5F60-4A55-AA4A-2EA1BE48216F}" presName="Name35" presStyleLbl="parChTrans1D4" presStyleIdx="4" presStyleCnt="5"/>
      <dgm:spPr/>
      <dgm:t>
        <a:bodyPr/>
        <a:lstStyle/>
        <a:p>
          <a:endParaRPr lang="en-GB"/>
        </a:p>
      </dgm:t>
    </dgm:pt>
    <dgm:pt modelId="{D0931C6D-09A5-422D-8B67-869CDBF26D1F}" type="pres">
      <dgm:prSet presAssocID="{D8454C7E-7BCE-4C21-9737-EE24AB41B240}" presName="hierRoot2" presStyleCnt="0">
        <dgm:presLayoutVars>
          <dgm:hierBranch val="init"/>
        </dgm:presLayoutVars>
      </dgm:prSet>
      <dgm:spPr/>
    </dgm:pt>
    <dgm:pt modelId="{9DE2A38B-4FA1-4790-A746-AFB4A08E51D7}" type="pres">
      <dgm:prSet presAssocID="{D8454C7E-7BCE-4C21-9737-EE24AB41B240}" presName="rootComposite" presStyleCnt="0"/>
      <dgm:spPr/>
    </dgm:pt>
    <dgm:pt modelId="{C4381773-6443-4B24-AA62-6BD1B313888D}" type="pres">
      <dgm:prSet presAssocID="{D8454C7E-7BCE-4C21-9737-EE24AB41B240}" presName="rootText" presStyleLbl="node4" presStyleIdx="4" presStyleCnt="5" custLinFactNeighborX="-239" custLinFactNeighborY="-575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8779BEE-28D5-4293-B97E-34EB48FCFD96}" type="pres">
      <dgm:prSet presAssocID="{D8454C7E-7BCE-4C21-9737-EE24AB41B240}" presName="rootConnector" presStyleLbl="node4" presStyleIdx="4" presStyleCnt="5"/>
      <dgm:spPr/>
      <dgm:t>
        <a:bodyPr/>
        <a:lstStyle/>
        <a:p>
          <a:endParaRPr lang="en-GB"/>
        </a:p>
      </dgm:t>
    </dgm:pt>
    <dgm:pt modelId="{271765C6-84D6-4538-84A6-8199829221C4}" type="pres">
      <dgm:prSet presAssocID="{D8454C7E-7BCE-4C21-9737-EE24AB41B240}" presName="hierChild4" presStyleCnt="0"/>
      <dgm:spPr/>
    </dgm:pt>
    <dgm:pt modelId="{FD6797B1-A25A-4AE0-BCB6-FDCE190C2326}" type="pres">
      <dgm:prSet presAssocID="{D8454C7E-7BCE-4C21-9737-EE24AB41B240}" presName="hierChild5" presStyleCnt="0"/>
      <dgm:spPr/>
    </dgm:pt>
    <dgm:pt modelId="{94DEF5C9-080D-48F1-B530-E2A28B815961}" type="pres">
      <dgm:prSet presAssocID="{17C6BAA8-66F2-4968-8DCE-3F7FDA6444E8}" presName="hierChild5" presStyleCnt="0"/>
      <dgm:spPr/>
    </dgm:pt>
    <dgm:pt modelId="{BA2A2AD9-B920-4B35-9EE7-8A9C9154BE37}" type="pres">
      <dgm:prSet presAssocID="{AE10DE63-3556-420C-8062-BACF7D3CB673}" presName="hierChild5" presStyleCnt="0"/>
      <dgm:spPr/>
    </dgm:pt>
    <dgm:pt modelId="{7ACFB5B0-52AE-4759-AC68-054B8D66FDC1}" type="pres">
      <dgm:prSet presAssocID="{6A9D9327-5C2A-4008-B563-F9CBC213022A}" presName="Name37" presStyleLbl="parChTrans1D2" presStyleIdx="2" presStyleCnt="5"/>
      <dgm:spPr/>
      <dgm:t>
        <a:bodyPr/>
        <a:lstStyle/>
        <a:p>
          <a:endParaRPr lang="en-GB"/>
        </a:p>
      </dgm:t>
    </dgm:pt>
    <dgm:pt modelId="{A2EB9270-7DB1-4DAC-BADA-DA1B20F67544}" type="pres">
      <dgm:prSet presAssocID="{5BD25B05-2210-4ABA-914C-6FBB33F1FB1E}" presName="hierRoot2" presStyleCnt="0">
        <dgm:presLayoutVars>
          <dgm:hierBranch/>
        </dgm:presLayoutVars>
      </dgm:prSet>
      <dgm:spPr/>
    </dgm:pt>
    <dgm:pt modelId="{99BFBFFE-B7A0-47EC-8C16-34F919073B36}" type="pres">
      <dgm:prSet presAssocID="{5BD25B05-2210-4ABA-914C-6FBB33F1FB1E}" presName="rootComposite" presStyleCnt="0"/>
      <dgm:spPr/>
    </dgm:pt>
    <dgm:pt modelId="{DC40394E-398B-4CE6-8542-2A9F443B250C}" type="pres">
      <dgm:prSet presAssocID="{5BD25B05-2210-4ABA-914C-6FBB33F1FB1E}" presName="rootText" presStyleLbl="node2" presStyleIdx="2" presStyleCnt="4" custLinFactNeighborX="-550" custLinFactNeighborY="-748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C400CD4-C239-471E-BE7C-D027E213273F}" type="pres">
      <dgm:prSet presAssocID="{5BD25B05-2210-4ABA-914C-6FBB33F1FB1E}" presName="rootConnector" presStyleLbl="node2" presStyleIdx="2" presStyleCnt="4"/>
      <dgm:spPr/>
      <dgm:t>
        <a:bodyPr/>
        <a:lstStyle/>
        <a:p>
          <a:endParaRPr lang="en-GB"/>
        </a:p>
      </dgm:t>
    </dgm:pt>
    <dgm:pt modelId="{7D6F2920-8DA6-4868-A242-A68B7BC81C88}" type="pres">
      <dgm:prSet presAssocID="{5BD25B05-2210-4ABA-914C-6FBB33F1FB1E}" presName="hierChild4" presStyleCnt="0"/>
      <dgm:spPr/>
    </dgm:pt>
    <dgm:pt modelId="{AB575283-384C-4658-BE24-8BB3AFF2AE02}" type="pres">
      <dgm:prSet presAssocID="{BC6287D0-7AA7-408B-A060-D10B7FCE5125}" presName="Name35" presStyleLbl="parChTrans1D3" presStyleIdx="7" presStyleCnt="8"/>
      <dgm:spPr/>
      <dgm:t>
        <a:bodyPr/>
        <a:lstStyle/>
        <a:p>
          <a:endParaRPr lang="en-GB"/>
        </a:p>
      </dgm:t>
    </dgm:pt>
    <dgm:pt modelId="{46784417-CBB5-40B2-A700-AA67A5D17C24}" type="pres">
      <dgm:prSet presAssocID="{3EBD6120-6E75-4D86-BED5-6C064555F47B}" presName="hierRoot2" presStyleCnt="0">
        <dgm:presLayoutVars>
          <dgm:hierBranch val="init"/>
        </dgm:presLayoutVars>
      </dgm:prSet>
      <dgm:spPr/>
    </dgm:pt>
    <dgm:pt modelId="{7A8A2AAC-A892-4D21-A967-BBECE0563515}" type="pres">
      <dgm:prSet presAssocID="{3EBD6120-6E75-4D86-BED5-6C064555F47B}" presName="rootComposite" presStyleCnt="0"/>
      <dgm:spPr/>
    </dgm:pt>
    <dgm:pt modelId="{45B53101-3BE4-4220-8D08-A2A80018F80E}" type="pres">
      <dgm:prSet presAssocID="{3EBD6120-6E75-4D86-BED5-6C064555F47B}" presName="rootText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D373B5B-6379-4BD2-961A-10A6B1B6475A}" type="pres">
      <dgm:prSet presAssocID="{3EBD6120-6E75-4D86-BED5-6C064555F47B}" presName="rootConnector" presStyleLbl="node3" presStyleIdx="7" presStyleCnt="8"/>
      <dgm:spPr/>
      <dgm:t>
        <a:bodyPr/>
        <a:lstStyle/>
        <a:p>
          <a:endParaRPr lang="en-GB"/>
        </a:p>
      </dgm:t>
    </dgm:pt>
    <dgm:pt modelId="{E7D0AAA9-ACEE-46F6-916A-7B1702846BF2}" type="pres">
      <dgm:prSet presAssocID="{3EBD6120-6E75-4D86-BED5-6C064555F47B}" presName="hierChild4" presStyleCnt="0"/>
      <dgm:spPr/>
    </dgm:pt>
    <dgm:pt modelId="{86E6B7C4-14C1-49B9-8C6F-7C05C0F0509C}" type="pres">
      <dgm:prSet presAssocID="{3EBD6120-6E75-4D86-BED5-6C064555F47B}" presName="hierChild5" presStyleCnt="0"/>
      <dgm:spPr/>
    </dgm:pt>
    <dgm:pt modelId="{65B6EC70-7071-4FBF-84F3-965DAF5751A8}" type="pres">
      <dgm:prSet presAssocID="{5BD25B05-2210-4ABA-914C-6FBB33F1FB1E}" presName="hierChild5" presStyleCnt="0"/>
      <dgm:spPr/>
    </dgm:pt>
    <dgm:pt modelId="{033DF7E9-8D72-426B-84DE-DDD8D9F848FE}" type="pres">
      <dgm:prSet presAssocID="{AA597C08-71E3-4781-81B0-2D611DD1FB0E}" presName="Name37" presStyleLbl="parChTrans1D2" presStyleIdx="3" presStyleCnt="5"/>
      <dgm:spPr/>
      <dgm:t>
        <a:bodyPr/>
        <a:lstStyle/>
        <a:p>
          <a:endParaRPr lang="en-GB"/>
        </a:p>
      </dgm:t>
    </dgm:pt>
    <dgm:pt modelId="{7626B7F8-EB9D-47A6-AE21-3660A1896DF5}" type="pres">
      <dgm:prSet presAssocID="{E0F318D8-23DB-45EB-8C99-92E3F63FA18C}" presName="hierRoot2" presStyleCnt="0">
        <dgm:presLayoutVars>
          <dgm:hierBranch val="init"/>
        </dgm:presLayoutVars>
      </dgm:prSet>
      <dgm:spPr/>
    </dgm:pt>
    <dgm:pt modelId="{C8DE0BD0-5CB9-467C-963B-1503ED5564F6}" type="pres">
      <dgm:prSet presAssocID="{E0F318D8-23DB-45EB-8C99-92E3F63FA18C}" presName="rootComposite" presStyleCnt="0"/>
      <dgm:spPr/>
    </dgm:pt>
    <dgm:pt modelId="{BB4EF8E5-D7C6-416E-AA45-91C719151F90}" type="pres">
      <dgm:prSet presAssocID="{E0F318D8-23DB-45EB-8C99-92E3F63FA18C}" presName="rootText" presStyleLbl="node2" presStyleIdx="3" presStyleCnt="4" custLinFactNeighborX="586" custLinFactNeighborY="-715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7AFA4F1-513B-432B-96EC-384CA6555E6F}" type="pres">
      <dgm:prSet presAssocID="{E0F318D8-23DB-45EB-8C99-92E3F63FA18C}" presName="rootConnector" presStyleLbl="node2" presStyleIdx="3" presStyleCnt="4"/>
      <dgm:spPr/>
      <dgm:t>
        <a:bodyPr/>
        <a:lstStyle/>
        <a:p>
          <a:endParaRPr lang="en-GB"/>
        </a:p>
      </dgm:t>
    </dgm:pt>
    <dgm:pt modelId="{E78194E3-13D5-48AE-9B42-AB1DA4CB956B}" type="pres">
      <dgm:prSet presAssocID="{E0F318D8-23DB-45EB-8C99-92E3F63FA18C}" presName="hierChild4" presStyleCnt="0"/>
      <dgm:spPr/>
    </dgm:pt>
    <dgm:pt modelId="{039B48E7-82E2-40FA-ABC8-1FC164A64BDF}" type="pres">
      <dgm:prSet presAssocID="{E0F318D8-23DB-45EB-8C99-92E3F63FA18C}" presName="hierChild5" presStyleCnt="0"/>
      <dgm:spPr/>
    </dgm:pt>
    <dgm:pt modelId="{DF520673-08DF-4370-9813-551BAE30FB16}" type="pres">
      <dgm:prSet presAssocID="{70004426-FA04-4521-9622-991F25B86BDC}" presName="hierChild3" presStyleCnt="0"/>
      <dgm:spPr/>
    </dgm:pt>
    <dgm:pt modelId="{D03B5BE7-D3DA-44B6-9E0D-A2DA5F1D1331}" type="pres">
      <dgm:prSet presAssocID="{2B0F35AE-4746-4C7C-89B2-344C4523B3D0}" presName="Name111" presStyleLbl="parChTrans1D2" presStyleIdx="4" presStyleCnt="5"/>
      <dgm:spPr/>
      <dgm:t>
        <a:bodyPr/>
        <a:lstStyle/>
        <a:p>
          <a:endParaRPr lang="en-GB"/>
        </a:p>
      </dgm:t>
    </dgm:pt>
    <dgm:pt modelId="{21BC5B46-F63E-4013-BB2E-35EEC062E43B}" type="pres">
      <dgm:prSet presAssocID="{25410AA7-0DB9-4123-9A91-F592FF050E00}" presName="hierRoot3" presStyleCnt="0">
        <dgm:presLayoutVars>
          <dgm:hierBranch val="init"/>
        </dgm:presLayoutVars>
      </dgm:prSet>
      <dgm:spPr/>
    </dgm:pt>
    <dgm:pt modelId="{F0EB1B87-3E5B-43E7-B671-37C0A1A85B9A}" type="pres">
      <dgm:prSet presAssocID="{25410AA7-0DB9-4123-9A91-F592FF050E00}" presName="rootComposite3" presStyleCnt="0"/>
      <dgm:spPr/>
    </dgm:pt>
    <dgm:pt modelId="{669D0182-C145-4C8C-A0F6-3D8FEB53122F}" type="pres">
      <dgm:prSet presAssocID="{25410AA7-0DB9-4123-9A91-F592FF050E00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6AE134F-FE26-4068-966E-AD10686C2836}" type="pres">
      <dgm:prSet presAssocID="{25410AA7-0DB9-4123-9A91-F592FF050E00}" presName="rootConnector3" presStyleLbl="asst1" presStyleIdx="0" presStyleCnt="1"/>
      <dgm:spPr/>
      <dgm:t>
        <a:bodyPr/>
        <a:lstStyle/>
        <a:p>
          <a:endParaRPr lang="en-GB"/>
        </a:p>
      </dgm:t>
    </dgm:pt>
    <dgm:pt modelId="{FD2C4058-2D8A-4C09-BD74-38AC8A8C8C20}" type="pres">
      <dgm:prSet presAssocID="{25410AA7-0DB9-4123-9A91-F592FF050E00}" presName="hierChild6" presStyleCnt="0"/>
      <dgm:spPr/>
    </dgm:pt>
    <dgm:pt modelId="{541DFCA2-C5A1-426C-8BB0-7DBEFFA67179}" type="pres">
      <dgm:prSet presAssocID="{25410AA7-0DB9-4123-9A91-F592FF050E00}" presName="hierChild7" presStyleCnt="0"/>
      <dgm:spPr/>
    </dgm:pt>
  </dgm:ptLst>
  <dgm:cxnLst>
    <dgm:cxn modelId="{4EB33AFC-21F3-4760-999E-B746BE8375C1}" srcId="{70004426-FA04-4521-9622-991F25B86BDC}" destId="{25410AA7-0DB9-4123-9A91-F592FF050E00}" srcOrd="2" destOrd="0" parTransId="{2B0F35AE-4746-4C7C-89B2-344C4523B3D0}" sibTransId="{C9FD2426-F9F7-42DE-B05A-494BAA6927DC}"/>
    <dgm:cxn modelId="{9D4B4123-7E0C-4C2E-87E6-08121B5640B5}" srcId="{70004426-FA04-4521-9622-991F25B86BDC}" destId="{5BD25B05-2210-4ABA-914C-6FBB33F1FB1E}" srcOrd="3" destOrd="0" parTransId="{6A9D9327-5C2A-4008-B563-F9CBC213022A}" sibTransId="{2EA64DE5-0D98-4467-B38C-6A0AB5D051CE}"/>
    <dgm:cxn modelId="{AAFB628F-96A3-4517-AD91-AFAABE3BDC8B}" type="presOf" srcId="{5BD25B05-2210-4ABA-914C-6FBB33F1FB1E}" destId="{9C400CD4-C239-471E-BE7C-D027E213273F}" srcOrd="1" destOrd="0" presId="urn:microsoft.com/office/officeart/2005/8/layout/orgChart1"/>
    <dgm:cxn modelId="{A1C63617-F3BB-41BA-9D53-A6D257DF2A04}" type="presOf" srcId="{462C4B4A-1971-4DD4-8376-38306658A65C}" destId="{AA39DF9F-C814-44AB-AD66-F68A9B6966D8}" srcOrd="1" destOrd="0" presId="urn:microsoft.com/office/officeart/2005/8/layout/orgChart1"/>
    <dgm:cxn modelId="{16796B45-C8ED-475C-9667-F85D3B7FBB9D}" type="presOf" srcId="{55033D4C-948F-490B-B972-BF03A2A3AD85}" destId="{88F7E108-49FF-405E-8389-0EAC80AD20E3}" srcOrd="0" destOrd="0" presId="urn:microsoft.com/office/officeart/2005/8/layout/orgChart1"/>
    <dgm:cxn modelId="{6296341C-F7A8-45B6-A43F-7BA77CC76EF9}" srcId="{FBA5ACC3-1816-401F-8CAC-6E09EC929448}" destId="{8B66F821-B1DB-473D-B1AD-119720D24208}" srcOrd="1" destOrd="0" parTransId="{B0D3A1EB-3B10-4B8D-B6F0-269492AB625B}" sibTransId="{1798EB29-A320-4CC4-9592-7BDD39FD42D0}"/>
    <dgm:cxn modelId="{F091972D-E002-4F29-8F90-C96DA926CA35}" type="presOf" srcId="{55675927-8B4B-43D8-A0C4-3B971C6DBCE1}" destId="{1CB5C172-0B44-46FF-876F-C9EB91A076F0}" srcOrd="0" destOrd="0" presId="urn:microsoft.com/office/officeart/2005/8/layout/orgChart1"/>
    <dgm:cxn modelId="{E8319DA4-0B6A-4FE1-96E2-FB208ADBABA6}" type="presOf" srcId="{D263D21C-B992-441A-87F4-5DC78A81CE36}" destId="{6C1E66E3-57F6-40FB-97F1-E3993674AF21}" srcOrd="0" destOrd="0" presId="urn:microsoft.com/office/officeart/2005/8/layout/orgChart1"/>
    <dgm:cxn modelId="{C2F279A9-02B8-49E5-B037-78254EB7E772}" srcId="{70004426-FA04-4521-9622-991F25B86BDC}" destId="{E0F318D8-23DB-45EB-8C99-92E3F63FA18C}" srcOrd="4" destOrd="0" parTransId="{AA597C08-71E3-4781-81B0-2D611DD1FB0E}" sibTransId="{CD18E7E5-B06A-42E1-B6EC-0626A61EF6C5}"/>
    <dgm:cxn modelId="{CEB837A9-F9F9-405C-8308-47697023ECB3}" type="presOf" srcId="{D1CA7EFE-BEF1-4E0C-AE57-88F065FA56EB}" destId="{C6DA58F9-250F-4A9C-A009-F7A64DD196D6}" srcOrd="1" destOrd="0" presId="urn:microsoft.com/office/officeart/2005/8/layout/orgChart1"/>
    <dgm:cxn modelId="{73EDE43E-3932-4896-B1BD-31476C3E159B}" type="presOf" srcId="{17C6BAA8-66F2-4968-8DCE-3F7FDA6444E8}" destId="{F84C9020-A3DB-411C-A57E-011E1850EE2F}" srcOrd="0" destOrd="0" presId="urn:microsoft.com/office/officeart/2005/8/layout/orgChart1"/>
    <dgm:cxn modelId="{0E1174E0-19DC-4F00-98DB-AB0EF88E4387}" type="presOf" srcId="{0146CEF0-5F03-44E0-9220-671323D4B01A}" destId="{E7304671-CFE3-483A-9F01-280DB3C1A990}" srcOrd="0" destOrd="0" presId="urn:microsoft.com/office/officeart/2005/8/layout/orgChart1"/>
    <dgm:cxn modelId="{D552B4F7-01F4-4102-A5EC-409A0964234C}" srcId="{70004426-FA04-4521-9622-991F25B86BDC}" destId="{FBA5ACC3-1816-401F-8CAC-6E09EC929448}" srcOrd="0" destOrd="0" parTransId="{0751FF52-9E85-4E46-B7F8-8F29046BFC10}" sibTransId="{C035705C-F15E-40CC-B1BD-7142CDD874FC}"/>
    <dgm:cxn modelId="{C7895BBA-11A2-4A5D-BD3B-6D1DD4F37DEA}" type="presOf" srcId="{FBA5ACC3-1816-401F-8CAC-6E09EC929448}" destId="{0DCAFB3F-03A6-4865-BA7D-37ACF3800B31}" srcOrd="0" destOrd="0" presId="urn:microsoft.com/office/officeart/2005/8/layout/orgChart1"/>
    <dgm:cxn modelId="{8EDDF578-8F1C-423A-979B-FD75FA2C32DE}" type="presOf" srcId="{8B66F821-B1DB-473D-B1AD-119720D24208}" destId="{E0368A9B-47A7-4FC1-93A6-717DFBE0E73B}" srcOrd="0" destOrd="0" presId="urn:microsoft.com/office/officeart/2005/8/layout/orgChart1"/>
    <dgm:cxn modelId="{FB5E4BFC-A6B0-462A-B803-17CEF9D7B697}" type="presOf" srcId="{6A9D9327-5C2A-4008-B563-F9CBC213022A}" destId="{7ACFB5B0-52AE-4759-AC68-054B8D66FDC1}" srcOrd="0" destOrd="0" presId="urn:microsoft.com/office/officeart/2005/8/layout/orgChart1"/>
    <dgm:cxn modelId="{A23C1008-F18B-45CE-AB23-9B946AFAB312}" type="presOf" srcId="{FBA5ACC3-1816-401F-8CAC-6E09EC929448}" destId="{1128594F-C89D-4B54-A9AB-B8BA5A0F22A6}" srcOrd="1" destOrd="0" presId="urn:microsoft.com/office/officeart/2005/8/layout/orgChart1"/>
    <dgm:cxn modelId="{BA25AF97-1F74-48F0-998C-EB3E33258EB1}" type="presOf" srcId="{8B66F821-B1DB-473D-B1AD-119720D24208}" destId="{9B533653-4E0E-401F-B67A-0DAAB16F048A}" srcOrd="1" destOrd="0" presId="urn:microsoft.com/office/officeart/2005/8/layout/orgChart1"/>
    <dgm:cxn modelId="{FF2A246A-05BA-40EA-B2BE-CBF476F5325F}" type="presOf" srcId="{7E59A1C2-7EFE-42FA-90B4-EE5ECBDB50B9}" destId="{920FB4AE-6724-4981-8BDD-8C50659C12F9}" srcOrd="1" destOrd="0" presId="urn:microsoft.com/office/officeart/2005/8/layout/orgChart1"/>
    <dgm:cxn modelId="{6E82B1A9-7301-4BF5-BD5A-2A0F34B4E955}" type="presOf" srcId="{0146CEF0-5F03-44E0-9220-671323D4B01A}" destId="{40DF0FC4-1896-43B7-A5EB-78A284A65BEC}" srcOrd="1" destOrd="0" presId="urn:microsoft.com/office/officeart/2005/8/layout/orgChart1"/>
    <dgm:cxn modelId="{9F961F92-E808-4A94-BA1B-FDA17A7B4A1C}" type="presOf" srcId="{AE10DE63-3556-420C-8062-BACF7D3CB673}" destId="{B8392C70-84B8-4FF8-9137-93D3B23DB390}" srcOrd="0" destOrd="0" presId="urn:microsoft.com/office/officeart/2005/8/layout/orgChart1"/>
    <dgm:cxn modelId="{AB0C7807-321B-42A8-80EB-6738BF172525}" type="presOf" srcId="{7E59A1C2-7EFE-42FA-90B4-EE5ECBDB50B9}" destId="{68477FAB-78AE-4200-AD96-21196B235DAD}" srcOrd="0" destOrd="0" presId="urn:microsoft.com/office/officeart/2005/8/layout/orgChart1"/>
    <dgm:cxn modelId="{795A7E99-9B49-4052-8F4D-9E2E7741EDF3}" type="presOf" srcId="{D1CA7EFE-BEF1-4E0C-AE57-88F065FA56EB}" destId="{0F0FC739-11EB-4337-91D8-F27F16515B22}" srcOrd="0" destOrd="0" presId="urn:microsoft.com/office/officeart/2005/8/layout/orgChart1"/>
    <dgm:cxn modelId="{615FD8E4-9083-4BD6-9870-26351D909363}" type="presOf" srcId="{17C6BAA8-66F2-4968-8DCE-3F7FDA6444E8}" destId="{94979B22-13A0-4D7E-BBBA-45139FBBE628}" srcOrd="1" destOrd="0" presId="urn:microsoft.com/office/officeart/2005/8/layout/orgChart1"/>
    <dgm:cxn modelId="{FCB634BD-47C9-4AEC-A026-A097E780E2F3}" type="presOf" srcId="{63A582C0-8E8D-4693-B6A1-2D582469C593}" destId="{43A2759C-93DE-45F8-BECA-D0431F3E0799}" srcOrd="0" destOrd="0" presId="urn:microsoft.com/office/officeart/2005/8/layout/orgChart1"/>
    <dgm:cxn modelId="{0604F87F-099B-4540-8B45-6540ED191979}" type="presOf" srcId="{B76FCE59-4258-43A9-ABF4-844009152704}" destId="{942E2F5D-DCF7-4DC7-B969-ADD22EE06DDA}" srcOrd="0" destOrd="0" presId="urn:microsoft.com/office/officeart/2005/8/layout/orgChart1"/>
    <dgm:cxn modelId="{CA74A370-B856-4B86-944F-D014FC7AF87D}" srcId="{AE10DE63-3556-420C-8062-BACF7D3CB673}" destId="{D1CA7EFE-BEF1-4E0C-AE57-88F065FA56EB}" srcOrd="0" destOrd="0" parTransId="{63A582C0-8E8D-4693-B6A1-2D582469C593}" sibTransId="{C82DCB64-5C0F-4732-9A33-49AB94E5BB1F}"/>
    <dgm:cxn modelId="{412C4A8B-4B38-472D-B5F5-C11F3528D92F}" type="presOf" srcId="{FC877182-4EB4-4C02-80FD-C8276228FA6D}" destId="{CDF257D0-394E-4973-A6AC-D88D5138FD16}" srcOrd="0" destOrd="0" presId="urn:microsoft.com/office/officeart/2005/8/layout/orgChart1"/>
    <dgm:cxn modelId="{CE918967-413D-4C02-BC3B-10183318EFA9}" type="presOf" srcId="{25410AA7-0DB9-4123-9A91-F592FF050E00}" destId="{16AE134F-FE26-4068-966E-AD10686C2836}" srcOrd="1" destOrd="0" presId="urn:microsoft.com/office/officeart/2005/8/layout/orgChart1"/>
    <dgm:cxn modelId="{EBCDAD96-669B-4179-AFB4-A87AD1F778F5}" srcId="{D1CA7EFE-BEF1-4E0C-AE57-88F065FA56EB}" destId="{D9E5E226-FF11-433C-B714-6EAECEE3D62C}" srcOrd="0" destOrd="0" parTransId="{6F8FBFC3-DC0F-46FF-BD65-C19743D809B9}" sibTransId="{7C1AC2DB-633C-4145-ABD6-8544A869B059}"/>
    <dgm:cxn modelId="{EAA3C2C5-4CC1-435F-9A71-A598BC5791B1}" type="presOf" srcId="{5BD25B05-2210-4ABA-914C-6FBB33F1FB1E}" destId="{DC40394E-398B-4CE6-8542-2A9F443B250C}" srcOrd="0" destOrd="0" presId="urn:microsoft.com/office/officeart/2005/8/layout/orgChart1"/>
    <dgm:cxn modelId="{05CA603F-9A38-4F6C-8A61-65BAEB6E51B2}" type="presOf" srcId="{766ECDCC-586E-48F8-97D4-E16A5F9F70DC}" destId="{FD33399B-C4A0-4287-B57A-D7CAACE58681}" srcOrd="1" destOrd="0" presId="urn:microsoft.com/office/officeart/2005/8/layout/orgChart1"/>
    <dgm:cxn modelId="{211E84D3-C0B2-4881-98E7-5FB09259FE82}" type="presOf" srcId="{AA597C08-71E3-4781-81B0-2D611DD1FB0E}" destId="{033DF7E9-8D72-426B-84DE-DDD8D9F848FE}" srcOrd="0" destOrd="0" presId="urn:microsoft.com/office/officeart/2005/8/layout/orgChart1"/>
    <dgm:cxn modelId="{8FB0B202-2325-47A5-ADA3-0A1F638945F8}" type="presOf" srcId="{766ECDCC-586E-48F8-97D4-E16A5F9F70DC}" destId="{C9468431-1F62-4FD7-B42A-395A14A9561A}" srcOrd="0" destOrd="0" presId="urn:microsoft.com/office/officeart/2005/8/layout/orgChart1"/>
    <dgm:cxn modelId="{3FA818B5-BD4D-4CBC-AAFC-E301D5922A3E}" type="presOf" srcId="{DC89DE50-FC6F-43C3-B71E-AECE9FF67312}" destId="{3E42A450-9240-4C74-981B-DF043F6258EA}" srcOrd="0" destOrd="0" presId="urn:microsoft.com/office/officeart/2005/8/layout/orgChart1"/>
    <dgm:cxn modelId="{3B4DCB2C-E569-4C1D-A3A9-75264AFC4EC4}" type="presOf" srcId="{D18EA81B-4FA3-4AF6-BF0F-FEBCD7A07C43}" destId="{11DD3C21-602E-4169-9DC9-5D8CE8976F53}" srcOrd="0" destOrd="0" presId="urn:microsoft.com/office/officeart/2005/8/layout/orgChart1"/>
    <dgm:cxn modelId="{31C8BA29-CBD6-44A3-8188-67B0B44D4478}" type="presOf" srcId="{7D75FC94-BB1F-421A-B1BC-B18A84F316D7}" destId="{CA404DC3-ADBD-41EF-8D30-627D22D1DB77}" srcOrd="0" destOrd="0" presId="urn:microsoft.com/office/officeart/2005/8/layout/orgChart1"/>
    <dgm:cxn modelId="{3E782177-5F92-456D-933A-CFF5BC1FD5DE}" type="presOf" srcId="{462C4B4A-1971-4DD4-8376-38306658A65C}" destId="{51EBA45F-912D-4D36-B0F8-3796A85B4E5C}" srcOrd="0" destOrd="0" presId="urn:microsoft.com/office/officeart/2005/8/layout/orgChart1"/>
    <dgm:cxn modelId="{ABAA5D76-A36D-4FA7-A18B-17B44E96F4EF}" type="presOf" srcId="{55675927-8B4B-43D8-A0C4-3B971C6DBCE1}" destId="{11749997-5C51-44B4-AD00-BE2113A33C5E}" srcOrd="1" destOrd="0" presId="urn:microsoft.com/office/officeart/2005/8/layout/orgChart1"/>
    <dgm:cxn modelId="{F954F994-09F6-4395-998B-7DCF1E49BEFA}" type="presOf" srcId="{D8454C7E-7BCE-4C21-9737-EE24AB41B240}" destId="{28779BEE-28D5-4293-B97E-34EB48FCFD96}" srcOrd="1" destOrd="0" presId="urn:microsoft.com/office/officeart/2005/8/layout/orgChart1"/>
    <dgm:cxn modelId="{5DBCB995-643E-4506-B296-841F0E08819D}" type="presOf" srcId="{DEBB7E4E-0978-4907-8B21-60FB70011465}" destId="{0E639E16-B68D-44A5-9445-6B7DBCBDC017}" srcOrd="0" destOrd="0" presId="urn:microsoft.com/office/officeart/2005/8/layout/orgChart1"/>
    <dgm:cxn modelId="{3B618230-D6B2-4D39-BEE3-92228CEFAE4D}" type="presOf" srcId="{37BCC8BF-5CAE-4277-A353-E4E686F5C4E3}" destId="{6A89D0D4-FCAC-411C-BA74-7455816AA0A3}" srcOrd="0" destOrd="0" presId="urn:microsoft.com/office/officeart/2005/8/layout/orgChart1"/>
    <dgm:cxn modelId="{25A20B40-DDBB-425B-B1A1-0EE135DAB206}" srcId="{FBA5ACC3-1816-401F-8CAC-6E09EC929448}" destId="{766ECDCC-586E-48F8-97D4-E16A5F9F70DC}" srcOrd="3" destOrd="0" parTransId="{7D75FC94-BB1F-421A-B1BC-B18A84F316D7}" sibTransId="{CEF9FB03-1D09-4131-B2EE-7695E6859EBC}"/>
    <dgm:cxn modelId="{A4C327ED-209B-4A46-8553-67D10D95D5FC}" type="presOf" srcId="{70004426-FA04-4521-9622-991F25B86BDC}" destId="{1007CEA2-7F78-4F2D-9A49-B7AC633D2620}" srcOrd="0" destOrd="0" presId="urn:microsoft.com/office/officeart/2005/8/layout/orgChart1"/>
    <dgm:cxn modelId="{22F5AF89-5404-4B30-969E-53856D97887B}" srcId="{AE10DE63-3556-420C-8062-BACF7D3CB673}" destId="{17C6BAA8-66F2-4968-8DCE-3F7FDA6444E8}" srcOrd="2" destOrd="0" parTransId="{DC89DE50-FC6F-43C3-B71E-AECE9FF67312}" sibTransId="{26E1202F-6DE1-4AA8-88DA-AAAF8A4562D6}"/>
    <dgm:cxn modelId="{274CF835-2469-42AA-B0D5-7E0C8A6BD56F}" type="presOf" srcId="{D9E5E226-FF11-433C-B714-6EAECEE3D62C}" destId="{20A1D505-3ECF-4F43-9532-2D6C4C125C4F}" srcOrd="1" destOrd="0" presId="urn:microsoft.com/office/officeart/2005/8/layout/orgChart1"/>
    <dgm:cxn modelId="{4253AA70-70CA-43DE-AEDF-42399BD4E861}" type="presOf" srcId="{D263D21C-B992-441A-87F4-5DC78A81CE36}" destId="{1A1AE87B-0794-4D84-9388-ACA9C0D10B52}" srcOrd="1" destOrd="0" presId="urn:microsoft.com/office/officeart/2005/8/layout/orgChart1"/>
    <dgm:cxn modelId="{94FD6D70-A1D5-4108-B6EC-184F687B349A}" srcId="{7E59A1C2-7EFE-42FA-90B4-EE5ECBDB50B9}" destId="{0146CEF0-5F03-44E0-9220-671323D4B01A}" srcOrd="0" destOrd="0" parTransId="{FC877182-4EB4-4C02-80FD-C8276228FA6D}" sibTransId="{52CE7930-F4EC-49CD-B609-651FC8FA3EAE}"/>
    <dgm:cxn modelId="{59B36B6B-57F2-487C-9FB2-CF5CE0EF7B31}" type="presOf" srcId="{B0D3A1EB-3B10-4B8D-B6F0-269492AB625B}" destId="{3B42301E-C381-419E-A7C7-CB82213F8739}" srcOrd="0" destOrd="0" presId="urn:microsoft.com/office/officeart/2005/8/layout/orgChart1"/>
    <dgm:cxn modelId="{991821A4-6FFF-48FA-BA6D-0AB91F10F039}" type="presOf" srcId="{39F18DC2-241F-4753-8815-74AB59A68C07}" destId="{AEC97CDF-C593-48AD-B5F1-AE00E730704A}" srcOrd="0" destOrd="0" presId="urn:microsoft.com/office/officeart/2005/8/layout/orgChart1"/>
    <dgm:cxn modelId="{64B9235D-0481-41F8-8859-53CAC442CB45}" type="presOf" srcId="{219E68D1-8CE2-4616-98BC-36691351575A}" destId="{5CEA22E1-577E-4FC6-BDA6-94F96DE4805F}" srcOrd="0" destOrd="0" presId="urn:microsoft.com/office/officeart/2005/8/layout/orgChart1"/>
    <dgm:cxn modelId="{3223EA0F-4D5C-499D-9AE5-CD796382B5D3}" type="presOf" srcId="{25410AA7-0DB9-4123-9A91-F592FF050E00}" destId="{669D0182-C145-4C8C-A0F6-3D8FEB53122F}" srcOrd="0" destOrd="0" presId="urn:microsoft.com/office/officeart/2005/8/layout/orgChart1"/>
    <dgm:cxn modelId="{9DAF8C99-B33E-4C5B-AC93-29635C77C3C8}" type="presOf" srcId="{3EBD6120-6E75-4D86-BED5-6C064555F47B}" destId="{45B53101-3BE4-4220-8D08-A2A80018F80E}" srcOrd="0" destOrd="0" presId="urn:microsoft.com/office/officeart/2005/8/layout/orgChart1"/>
    <dgm:cxn modelId="{99969A60-DDD2-4576-849F-9B1BA490C35C}" srcId="{8B66F821-B1DB-473D-B1AD-119720D24208}" destId="{55675927-8B4B-43D8-A0C4-3B971C6DBCE1}" srcOrd="0" destOrd="0" parTransId="{55033D4C-948F-490B-B972-BF03A2A3AD85}" sibTransId="{6D0A18B8-1C29-4285-883A-FC1EBE5B710A}"/>
    <dgm:cxn modelId="{BC276B03-E4A2-4BF2-BA31-33846BB95EA3}" type="presOf" srcId="{D9E5E226-FF11-433C-B714-6EAECEE3D62C}" destId="{CDB4CD4C-F349-4F87-8E8C-4C1D3B30FBE9}" srcOrd="0" destOrd="0" presId="urn:microsoft.com/office/officeart/2005/8/layout/orgChart1"/>
    <dgm:cxn modelId="{A6BD7458-D4EB-48F9-81D8-F6EFB4433219}" type="presOf" srcId="{E0F318D8-23DB-45EB-8C99-92E3F63FA18C}" destId="{BB4EF8E5-D7C6-416E-AA45-91C719151F90}" srcOrd="0" destOrd="0" presId="urn:microsoft.com/office/officeart/2005/8/layout/orgChart1"/>
    <dgm:cxn modelId="{DB5D7C89-87A2-43CB-B1C0-95BBAA9694FD}" type="presOf" srcId="{0751FF52-9E85-4E46-B7F8-8F29046BFC10}" destId="{6A49DF0C-178F-4A38-8C8C-C062637DA626}" srcOrd="0" destOrd="0" presId="urn:microsoft.com/office/officeart/2005/8/layout/orgChart1"/>
    <dgm:cxn modelId="{563FEB90-F67A-48FB-A864-D1735FED4F50}" type="presOf" srcId="{2B0F35AE-4746-4C7C-89B2-344C4523B3D0}" destId="{D03B5BE7-D3DA-44B6-9E0D-A2DA5F1D1331}" srcOrd="0" destOrd="0" presId="urn:microsoft.com/office/officeart/2005/8/layout/orgChart1"/>
    <dgm:cxn modelId="{A6A3D4C2-9A47-4910-96A4-B414F76480BB}" srcId="{5BD25B05-2210-4ABA-914C-6FBB33F1FB1E}" destId="{3EBD6120-6E75-4D86-BED5-6C064555F47B}" srcOrd="0" destOrd="0" parTransId="{BC6287D0-7AA7-408B-A060-D10B7FCE5125}" sibTransId="{CD806B0C-F375-47AF-BF4A-AFA1E825FECD}"/>
    <dgm:cxn modelId="{2E1F7491-F2C6-4317-B662-99ED3D696985}" srcId="{AE10DE63-3556-420C-8062-BACF7D3CB673}" destId="{462C4B4A-1971-4DD4-8376-38306658A65C}" srcOrd="1" destOrd="0" parTransId="{39F18DC2-241F-4753-8815-74AB59A68C07}" sibTransId="{0BF5C3DA-60EA-4523-A9B7-1F1015721DF0}"/>
    <dgm:cxn modelId="{C7E90506-C9CD-4AE4-BA06-A052D3BB4B1D}" type="presOf" srcId="{BC6287D0-7AA7-408B-A060-D10B7FCE5125}" destId="{AB575283-384C-4658-BE24-8BB3AFF2AE02}" srcOrd="0" destOrd="0" presId="urn:microsoft.com/office/officeart/2005/8/layout/orgChart1"/>
    <dgm:cxn modelId="{F625928C-915E-453F-9BC3-9DF16EBCAD8D}" type="presOf" srcId="{6F8FBFC3-DC0F-46FF-BD65-C19743D809B9}" destId="{A277DC1F-9477-41CB-850B-692D8A9EBF1F}" srcOrd="0" destOrd="0" presId="urn:microsoft.com/office/officeart/2005/8/layout/orgChart1"/>
    <dgm:cxn modelId="{F1E45E7A-7ABF-4C13-97ED-6B9EF133742F}" srcId="{FBA5ACC3-1816-401F-8CAC-6E09EC929448}" destId="{219E68D1-8CE2-4616-98BC-36691351575A}" srcOrd="0" destOrd="0" parTransId="{DEBB7E4E-0978-4907-8B21-60FB70011465}" sibTransId="{D80FF426-B759-427C-B7FA-16A5314F43A3}"/>
    <dgm:cxn modelId="{6974EBD7-0D8F-4DC9-ABAF-A59FDA9C97D8}" type="presOf" srcId="{3EBD6120-6E75-4D86-BED5-6C064555F47B}" destId="{3D373B5B-6379-4BD2-961A-10A6B1B6475A}" srcOrd="1" destOrd="0" presId="urn:microsoft.com/office/officeart/2005/8/layout/orgChart1"/>
    <dgm:cxn modelId="{4BB2EB1F-32F8-4B32-8A2D-A977BA7B8062}" srcId="{17C6BAA8-66F2-4968-8DCE-3F7FDA6444E8}" destId="{D8454C7E-7BCE-4C21-9737-EE24AB41B240}" srcOrd="0" destOrd="0" parTransId="{403D663D-5F60-4A55-AA4A-2EA1BE48216F}" sibTransId="{00179EFB-10F0-4820-BD2F-CD087EF17CC0}"/>
    <dgm:cxn modelId="{141C8DFD-6642-45FC-A2AF-093C13F3CBAC}" type="presOf" srcId="{C3C97E38-3EB7-4430-9F1D-5AA691BE8788}" destId="{F1885E28-3AEE-4B2C-9E48-FAEEFCF8DA5D}" srcOrd="0" destOrd="0" presId="urn:microsoft.com/office/officeart/2005/8/layout/orgChart1"/>
    <dgm:cxn modelId="{08DEA0A3-DC7D-4922-A776-039445FAEA1A}" srcId="{37BCC8BF-5CAE-4277-A353-E4E686F5C4E3}" destId="{70004426-FA04-4521-9622-991F25B86BDC}" srcOrd="0" destOrd="0" parTransId="{AEEE566A-7029-4D17-9B29-FAE187793018}" sibTransId="{666FEC89-2302-414B-AC44-21EA1357DF3F}"/>
    <dgm:cxn modelId="{5B66BE28-DE55-4C87-8CEB-51DEC3D55B12}" srcId="{219E68D1-8CE2-4616-98BC-36691351575A}" destId="{D263D21C-B992-441A-87F4-5DC78A81CE36}" srcOrd="0" destOrd="0" parTransId="{B76FCE59-4258-43A9-ABF4-844009152704}" sibTransId="{5B4FF92E-139D-479E-A09D-9CB32901C200}"/>
    <dgm:cxn modelId="{28E8194F-1AA9-445B-8049-85DBEB14C239}" type="presOf" srcId="{403D663D-5F60-4A55-AA4A-2EA1BE48216F}" destId="{541A37B2-D747-4A49-B5D1-7C58BEF10C2A}" srcOrd="0" destOrd="0" presId="urn:microsoft.com/office/officeart/2005/8/layout/orgChart1"/>
    <dgm:cxn modelId="{9826AEAB-A31D-4692-9FC5-8C055708F882}" type="presOf" srcId="{D8454C7E-7BCE-4C21-9737-EE24AB41B240}" destId="{C4381773-6443-4B24-AA62-6BD1B313888D}" srcOrd="0" destOrd="0" presId="urn:microsoft.com/office/officeart/2005/8/layout/orgChart1"/>
    <dgm:cxn modelId="{487840C0-1C47-4166-B3BD-96271F4FAAD0}" srcId="{70004426-FA04-4521-9622-991F25B86BDC}" destId="{AE10DE63-3556-420C-8062-BACF7D3CB673}" srcOrd="1" destOrd="0" parTransId="{C3C97E38-3EB7-4430-9F1D-5AA691BE8788}" sibTransId="{562EEA30-EACB-4ADB-84B3-F5804C1DC696}"/>
    <dgm:cxn modelId="{8306E603-2E1F-4AC0-8EFD-16ED8C12E09F}" type="presOf" srcId="{E0F318D8-23DB-45EB-8C99-92E3F63FA18C}" destId="{57AFA4F1-513B-432B-96EC-384CA6555E6F}" srcOrd="1" destOrd="0" presId="urn:microsoft.com/office/officeart/2005/8/layout/orgChart1"/>
    <dgm:cxn modelId="{FC9F8613-1CD1-4ABE-AA4D-702887C1783E}" type="presOf" srcId="{AE10DE63-3556-420C-8062-BACF7D3CB673}" destId="{96AE4FF1-35CA-4A28-8033-BFC62337D5A0}" srcOrd="1" destOrd="0" presId="urn:microsoft.com/office/officeart/2005/8/layout/orgChart1"/>
    <dgm:cxn modelId="{ADB2C808-F7CC-42FC-BAD4-6055356C5420}" srcId="{FBA5ACC3-1816-401F-8CAC-6E09EC929448}" destId="{7E59A1C2-7EFE-42FA-90B4-EE5ECBDB50B9}" srcOrd="2" destOrd="0" parTransId="{D18EA81B-4FA3-4AF6-BF0F-FEBCD7A07C43}" sibTransId="{AC9D9869-950D-4923-B0CA-E5F64D1A9C37}"/>
    <dgm:cxn modelId="{8E65A05D-3E10-4489-941C-3A36C6A5D966}" type="presOf" srcId="{70004426-FA04-4521-9622-991F25B86BDC}" destId="{70D16A40-B475-4A5C-A971-675EB7B4AB0D}" srcOrd="1" destOrd="0" presId="urn:microsoft.com/office/officeart/2005/8/layout/orgChart1"/>
    <dgm:cxn modelId="{79F347C6-72A8-4C23-B4C9-2705A747D6A4}" type="presOf" srcId="{219E68D1-8CE2-4616-98BC-36691351575A}" destId="{64DF71FB-246B-4AD0-B9EE-B734DA76FB13}" srcOrd="1" destOrd="0" presId="urn:microsoft.com/office/officeart/2005/8/layout/orgChart1"/>
    <dgm:cxn modelId="{DD8E16D1-70D1-4351-AC4B-43678436DCB4}" type="presParOf" srcId="{6A89D0D4-FCAC-411C-BA74-7455816AA0A3}" destId="{4BC0E7D7-C8E2-4E0E-B0D9-7F9059B13926}" srcOrd="0" destOrd="0" presId="urn:microsoft.com/office/officeart/2005/8/layout/orgChart1"/>
    <dgm:cxn modelId="{3F8B7A49-D55E-4F40-8826-AE3ACCF7E660}" type="presParOf" srcId="{4BC0E7D7-C8E2-4E0E-B0D9-7F9059B13926}" destId="{6CEF124E-1A8F-4175-856A-CB5DA03CAA8E}" srcOrd="0" destOrd="0" presId="urn:microsoft.com/office/officeart/2005/8/layout/orgChart1"/>
    <dgm:cxn modelId="{3CB5F773-6503-4458-9D28-03C69FEFD0A8}" type="presParOf" srcId="{6CEF124E-1A8F-4175-856A-CB5DA03CAA8E}" destId="{1007CEA2-7F78-4F2D-9A49-B7AC633D2620}" srcOrd="0" destOrd="0" presId="urn:microsoft.com/office/officeart/2005/8/layout/orgChart1"/>
    <dgm:cxn modelId="{F2B8DF75-EB3E-4D05-8519-65C8A1B756C5}" type="presParOf" srcId="{6CEF124E-1A8F-4175-856A-CB5DA03CAA8E}" destId="{70D16A40-B475-4A5C-A971-675EB7B4AB0D}" srcOrd="1" destOrd="0" presId="urn:microsoft.com/office/officeart/2005/8/layout/orgChart1"/>
    <dgm:cxn modelId="{45CA96CE-2BA2-4BA7-8ABB-9C6968561E86}" type="presParOf" srcId="{4BC0E7D7-C8E2-4E0E-B0D9-7F9059B13926}" destId="{94EFEE16-8BC0-4EF4-9A49-4B683B8E0E71}" srcOrd="1" destOrd="0" presId="urn:microsoft.com/office/officeart/2005/8/layout/orgChart1"/>
    <dgm:cxn modelId="{DEA0537E-98DF-49C1-80BA-E5E7DC772369}" type="presParOf" srcId="{94EFEE16-8BC0-4EF4-9A49-4B683B8E0E71}" destId="{6A49DF0C-178F-4A38-8C8C-C062637DA626}" srcOrd="0" destOrd="0" presId="urn:microsoft.com/office/officeart/2005/8/layout/orgChart1"/>
    <dgm:cxn modelId="{382D719B-1319-4703-94E5-1CB47943747D}" type="presParOf" srcId="{94EFEE16-8BC0-4EF4-9A49-4B683B8E0E71}" destId="{F6AF00DD-4037-45F5-BB02-EDC75F870BE3}" srcOrd="1" destOrd="0" presId="urn:microsoft.com/office/officeart/2005/8/layout/orgChart1"/>
    <dgm:cxn modelId="{AD3B0764-3758-46EC-B4B7-C834F8C7859D}" type="presParOf" srcId="{F6AF00DD-4037-45F5-BB02-EDC75F870BE3}" destId="{9EA9EF00-359E-4870-A61C-54A8673F5318}" srcOrd="0" destOrd="0" presId="urn:microsoft.com/office/officeart/2005/8/layout/orgChart1"/>
    <dgm:cxn modelId="{42E3F6D6-A637-4B53-843B-3945128B281D}" type="presParOf" srcId="{9EA9EF00-359E-4870-A61C-54A8673F5318}" destId="{0DCAFB3F-03A6-4865-BA7D-37ACF3800B31}" srcOrd="0" destOrd="0" presId="urn:microsoft.com/office/officeart/2005/8/layout/orgChart1"/>
    <dgm:cxn modelId="{01E63BE4-EF3B-43C0-9834-E5BB70CDE38D}" type="presParOf" srcId="{9EA9EF00-359E-4870-A61C-54A8673F5318}" destId="{1128594F-C89D-4B54-A9AB-B8BA5A0F22A6}" srcOrd="1" destOrd="0" presId="urn:microsoft.com/office/officeart/2005/8/layout/orgChart1"/>
    <dgm:cxn modelId="{9CB8D500-1B6E-43AD-B645-F98B1AF25F6D}" type="presParOf" srcId="{F6AF00DD-4037-45F5-BB02-EDC75F870BE3}" destId="{97B766CD-B5D8-4C6E-85C3-9ECBCDE8B189}" srcOrd="1" destOrd="0" presId="urn:microsoft.com/office/officeart/2005/8/layout/orgChart1"/>
    <dgm:cxn modelId="{BE8B9939-D479-4429-B8C1-213DA9131041}" type="presParOf" srcId="{97B766CD-B5D8-4C6E-85C3-9ECBCDE8B189}" destId="{0E639E16-B68D-44A5-9445-6B7DBCBDC017}" srcOrd="0" destOrd="0" presId="urn:microsoft.com/office/officeart/2005/8/layout/orgChart1"/>
    <dgm:cxn modelId="{FC673C98-6CD5-4F78-91E9-9B2D1F6C0DD0}" type="presParOf" srcId="{97B766CD-B5D8-4C6E-85C3-9ECBCDE8B189}" destId="{F4DB33EE-BA09-47BE-BC9C-306547661FD9}" srcOrd="1" destOrd="0" presId="urn:microsoft.com/office/officeart/2005/8/layout/orgChart1"/>
    <dgm:cxn modelId="{1E324A15-80A7-414C-BE57-5DB0A55CFAAA}" type="presParOf" srcId="{F4DB33EE-BA09-47BE-BC9C-306547661FD9}" destId="{76446194-BB57-4144-BD01-AACB5881BE40}" srcOrd="0" destOrd="0" presId="urn:microsoft.com/office/officeart/2005/8/layout/orgChart1"/>
    <dgm:cxn modelId="{5CE3D958-303E-4321-8AB1-CF9D2DE50CA7}" type="presParOf" srcId="{76446194-BB57-4144-BD01-AACB5881BE40}" destId="{5CEA22E1-577E-4FC6-BDA6-94F96DE4805F}" srcOrd="0" destOrd="0" presId="urn:microsoft.com/office/officeart/2005/8/layout/orgChart1"/>
    <dgm:cxn modelId="{491C98A6-B3D3-4756-B86C-C7AD65B8CC44}" type="presParOf" srcId="{76446194-BB57-4144-BD01-AACB5881BE40}" destId="{64DF71FB-246B-4AD0-B9EE-B734DA76FB13}" srcOrd="1" destOrd="0" presId="urn:microsoft.com/office/officeart/2005/8/layout/orgChart1"/>
    <dgm:cxn modelId="{57815840-7CCD-4260-B369-95A4A9898909}" type="presParOf" srcId="{F4DB33EE-BA09-47BE-BC9C-306547661FD9}" destId="{7CC0B7AE-E42C-40EA-A759-C9B5CE2C8305}" srcOrd="1" destOrd="0" presId="urn:microsoft.com/office/officeart/2005/8/layout/orgChart1"/>
    <dgm:cxn modelId="{F66D5B51-B5E1-48CC-93D6-5E8D11A138A6}" type="presParOf" srcId="{7CC0B7AE-E42C-40EA-A759-C9B5CE2C8305}" destId="{942E2F5D-DCF7-4DC7-B969-ADD22EE06DDA}" srcOrd="0" destOrd="0" presId="urn:microsoft.com/office/officeart/2005/8/layout/orgChart1"/>
    <dgm:cxn modelId="{98DE03FC-3733-432B-91AB-7202FF1FD637}" type="presParOf" srcId="{7CC0B7AE-E42C-40EA-A759-C9B5CE2C8305}" destId="{8A304051-2216-466E-9FD4-9BBC09251284}" srcOrd="1" destOrd="0" presId="urn:microsoft.com/office/officeart/2005/8/layout/orgChart1"/>
    <dgm:cxn modelId="{4B31202A-D33C-48ED-A628-93136C224DA6}" type="presParOf" srcId="{8A304051-2216-466E-9FD4-9BBC09251284}" destId="{4286026D-CBC3-48A8-9851-E34AE3CFD02E}" srcOrd="0" destOrd="0" presId="urn:microsoft.com/office/officeart/2005/8/layout/orgChart1"/>
    <dgm:cxn modelId="{FB92024C-849D-403F-A91F-CEE64C231121}" type="presParOf" srcId="{4286026D-CBC3-48A8-9851-E34AE3CFD02E}" destId="{6C1E66E3-57F6-40FB-97F1-E3993674AF21}" srcOrd="0" destOrd="0" presId="urn:microsoft.com/office/officeart/2005/8/layout/orgChart1"/>
    <dgm:cxn modelId="{29CC2266-FAA5-43B7-AAA9-FD1E9F038348}" type="presParOf" srcId="{4286026D-CBC3-48A8-9851-E34AE3CFD02E}" destId="{1A1AE87B-0794-4D84-9388-ACA9C0D10B52}" srcOrd="1" destOrd="0" presId="urn:microsoft.com/office/officeart/2005/8/layout/orgChart1"/>
    <dgm:cxn modelId="{DDC51AE1-F671-4352-91CA-B71694809BF5}" type="presParOf" srcId="{8A304051-2216-466E-9FD4-9BBC09251284}" destId="{88F4D4F3-DBAA-4E94-8FC8-D0C812EC3F3C}" srcOrd="1" destOrd="0" presId="urn:microsoft.com/office/officeart/2005/8/layout/orgChart1"/>
    <dgm:cxn modelId="{1ADB62D9-3257-4338-90C9-5AEBEF08B4DA}" type="presParOf" srcId="{8A304051-2216-466E-9FD4-9BBC09251284}" destId="{BEDF9CFF-B599-4C9A-8FE4-15F3AC24F942}" srcOrd="2" destOrd="0" presId="urn:microsoft.com/office/officeart/2005/8/layout/orgChart1"/>
    <dgm:cxn modelId="{C22975EC-6468-400A-955C-74E02309A208}" type="presParOf" srcId="{F4DB33EE-BA09-47BE-BC9C-306547661FD9}" destId="{2E8480D9-B353-4C3A-97BA-9A2E8046CE05}" srcOrd="2" destOrd="0" presId="urn:microsoft.com/office/officeart/2005/8/layout/orgChart1"/>
    <dgm:cxn modelId="{6474D8D4-A9C7-484E-A7C6-B82B4BE0B5C2}" type="presParOf" srcId="{97B766CD-B5D8-4C6E-85C3-9ECBCDE8B189}" destId="{3B42301E-C381-419E-A7C7-CB82213F8739}" srcOrd="2" destOrd="0" presId="urn:microsoft.com/office/officeart/2005/8/layout/orgChart1"/>
    <dgm:cxn modelId="{A17CBFED-5103-4FD8-B5B5-58E3E09A874B}" type="presParOf" srcId="{97B766CD-B5D8-4C6E-85C3-9ECBCDE8B189}" destId="{03C7A901-8F1E-46DF-B2F9-B438253E6841}" srcOrd="3" destOrd="0" presId="urn:microsoft.com/office/officeart/2005/8/layout/orgChart1"/>
    <dgm:cxn modelId="{446515CD-64AF-4417-8F13-0807DFB69FB0}" type="presParOf" srcId="{03C7A901-8F1E-46DF-B2F9-B438253E6841}" destId="{9A18CECE-ED62-426B-8259-DB4B5CFAD4DF}" srcOrd="0" destOrd="0" presId="urn:microsoft.com/office/officeart/2005/8/layout/orgChart1"/>
    <dgm:cxn modelId="{6D65239C-A631-42A2-BB89-68D9C5765C46}" type="presParOf" srcId="{9A18CECE-ED62-426B-8259-DB4B5CFAD4DF}" destId="{E0368A9B-47A7-4FC1-93A6-717DFBE0E73B}" srcOrd="0" destOrd="0" presId="urn:microsoft.com/office/officeart/2005/8/layout/orgChart1"/>
    <dgm:cxn modelId="{1C714CD5-E78D-4FA2-BA59-FE63C1FCF906}" type="presParOf" srcId="{9A18CECE-ED62-426B-8259-DB4B5CFAD4DF}" destId="{9B533653-4E0E-401F-B67A-0DAAB16F048A}" srcOrd="1" destOrd="0" presId="urn:microsoft.com/office/officeart/2005/8/layout/orgChart1"/>
    <dgm:cxn modelId="{6366F67F-1F0A-42D5-8F29-F1D3A3784F31}" type="presParOf" srcId="{03C7A901-8F1E-46DF-B2F9-B438253E6841}" destId="{2685548C-16F3-45DC-92D0-54A82B8D3E2A}" srcOrd="1" destOrd="0" presId="urn:microsoft.com/office/officeart/2005/8/layout/orgChart1"/>
    <dgm:cxn modelId="{D062ACF3-5202-4A57-81E2-AB56D4BE10C0}" type="presParOf" srcId="{2685548C-16F3-45DC-92D0-54A82B8D3E2A}" destId="{88F7E108-49FF-405E-8389-0EAC80AD20E3}" srcOrd="0" destOrd="0" presId="urn:microsoft.com/office/officeart/2005/8/layout/orgChart1"/>
    <dgm:cxn modelId="{C379F50B-DC4B-4D62-B2FF-7E4B04672791}" type="presParOf" srcId="{2685548C-16F3-45DC-92D0-54A82B8D3E2A}" destId="{3ED32724-89C9-4661-B916-B076A178C69B}" srcOrd="1" destOrd="0" presId="urn:microsoft.com/office/officeart/2005/8/layout/orgChart1"/>
    <dgm:cxn modelId="{B1ABAB26-77C9-415E-BC89-B34963D98289}" type="presParOf" srcId="{3ED32724-89C9-4661-B916-B076A178C69B}" destId="{77024C9B-1787-4BDF-BC98-9A212B219061}" srcOrd="0" destOrd="0" presId="urn:microsoft.com/office/officeart/2005/8/layout/orgChart1"/>
    <dgm:cxn modelId="{25A3BAD9-C0DF-41CF-B68E-695EDD929A1F}" type="presParOf" srcId="{77024C9B-1787-4BDF-BC98-9A212B219061}" destId="{1CB5C172-0B44-46FF-876F-C9EB91A076F0}" srcOrd="0" destOrd="0" presId="urn:microsoft.com/office/officeart/2005/8/layout/orgChart1"/>
    <dgm:cxn modelId="{DDEE4E40-7875-40BC-A354-32ECB0610CEC}" type="presParOf" srcId="{77024C9B-1787-4BDF-BC98-9A212B219061}" destId="{11749997-5C51-44B4-AD00-BE2113A33C5E}" srcOrd="1" destOrd="0" presId="urn:microsoft.com/office/officeart/2005/8/layout/orgChart1"/>
    <dgm:cxn modelId="{EDC9B2D4-06D2-4B4F-A2B5-6DBBB6BD1068}" type="presParOf" srcId="{3ED32724-89C9-4661-B916-B076A178C69B}" destId="{6130FB48-F974-4B26-8C5C-3E8A7EC22F3E}" srcOrd="1" destOrd="0" presId="urn:microsoft.com/office/officeart/2005/8/layout/orgChart1"/>
    <dgm:cxn modelId="{E21B27C8-350E-49A9-9E46-6542A8ACE870}" type="presParOf" srcId="{3ED32724-89C9-4661-B916-B076A178C69B}" destId="{A809824B-B54D-4DF3-A95E-F635F7F57376}" srcOrd="2" destOrd="0" presId="urn:microsoft.com/office/officeart/2005/8/layout/orgChart1"/>
    <dgm:cxn modelId="{1D71A500-5437-40B2-AB5C-18E59EEEFEF1}" type="presParOf" srcId="{03C7A901-8F1E-46DF-B2F9-B438253E6841}" destId="{EFBC4AB9-661B-4DFE-9780-2EEEFA5EAFC9}" srcOrd="2" destOrd="0" presId="urn:microsoft.com/office/officeart/2005/8/layout/orgChart1"/>
    <dgm:cxn modelId="{36FBE2C1-241B-458C-9479-AE0EF5384A0D}" type="presParOf" srcId="{97B766CD-B5D8-4C6E-85C3-9ECBCDE8B189}" destId="{11DD3C21-602E-4169-9DC9-5D8CE8976F53}" srcOrd="4" destOrd="0" presId="urn:microsoft.com/office/officeart/2005/8/layout/orgChart1"/>
    <dgm:cxn modelId="{2979CCF0-E060-4C2B-BF91-366B65EA7ACE}" type="presParOf" srcId="{97B766CD-B5D8-4C6E-85C3-9ECBCDE8B189}" destId="{7FE146BC-9077-49C4-8BBF-EF3AE4C353FF}" srcOrd="5" destOrd="0" presId="urn:microsoft.com/office/officeart/2005/8/layout/orgChart1"/>
    <dgm:cxn modelId="{89BE67B3-2A77-48F1-A6BF-87B8B795DC81}" type="presParOf" srcId="{7FE146BC-9077-49C4-8BBF-EF3AE4C353FF}" destId="{984C3DFA-FC94-453B-9576-F4848E25E1C0}" srcOrd="0" destOrd="0" presId="urn:microsoft.com/office/officeart/2005/8/layout/orgChart1"/>
    <dgm:cxn modelId="{5B10A9C7-A95F-43BA-BE9F-5BFA7144D263}" type="presParOf" srcId="{984C3DFA-FC94-453B-9576-F4848E25E1C0}" destId="{68477FAB-78AE-4200-AD96-21196B235DAD}" srcOrd="0" destOrd="0" presId="urn:microsoft.com/office/officeart/2005/8/layout/orgChart1"/>
    <dgm:cxn modelId="{61DF1D08-1722-4841-9B84-5B40BE35BE9A}" type="presParOf" srcId="{984C3DFA-FC94-453B-9576-F4848E25E1C0}" destId="{920FB4AE-6724-4981-8BDD-8C50659C12F9}" srcOrd="1" destOrd="0" presId="urn:microsoft.com/office/officeart/2005/8/layout/orgChart1"/>
    <dgm:cxn modelId="{7AE3831D-FBE5-4911-B819-6CDAF05A0A49}" type="presParOf" srcId="{7FE146BC-9077-49C4-8BBF-EF3AE4C353FF}" destId="{4C571FF0-0E04-4908-A1E1-16681E7C81DC}" srcOrd="1" destOrd="0" presId="urn:microsoft.com/office/officeart/2005/8/layout/orgChart1"/>
    <dgm:cxn modelId="{3DC07FE4-356F-46DE-9D5D-4FE487B56520}" type="presParOf" srcId="{4C571FF0-0E04-4908-A1E1-16681E7C81DC}" destId="{CDF257D0-394E-4973-A6AC-D88D5138FD16}" srcOrd="0" destOrd="0" presId="urn:microsoft.com/office/officeart/2005/8/layout/orgChart1"/>
    <dgm:cxn modelId="{F80C6414-C9EF-480F-B879-F6B793D00797}" type="presParOf" srcId="{4C571FF0-0E04-4908-A1E1-16681E7C81DC}" destId="{AFFD88FE-9037-436D-BEC0-322E7D4DD57B}" srcOrd="1" destOrd="0" presId="urn:microsoft.com/office/officeart/2005/8/layout/orgChart1"/>
    <dgm:cxn modelId="{0BD5FD54-5321-4566-B0CE-CD396F5971C5}" type="presParOf" srcId="{AFFD88FE-9037-436D-BEC0-322E7D4DD57B}" destId="{89C65A43-23E2-4440-88FE-2F62A4F24CF4}" srcOrd="0" destOrd="0" presId="urn:microsoft.com/office/officeart/2005/8/layout/orgChart1"/>
    <dgm:cxn modelId="{01D990AD-4144-4298-9B97-8F74D3CD2C96}" type="presParOf" srcId="{89C65A43-23E2-4440-88FE-2F62A4F24CF4}" destId="{E7304671-CFE3-483A-9F01-280DB3C1A990}" srcOrd="0" destOrd="0" presId="urn:microsoft.com/office/officeart/2005/8/layout/orgChart1"/>
    <dgm:cxn modelId="{EA73D8BF-F09A-4EF8-8B93-8B2BB9D0F351}" type="presParOf" srcId="{89C65A43-23E2-4440-88FE-2F62A4F24CF4}" destId="{40DF0FC4-1896-43B7-A5EB-78A284A65BEC}" srcOrd="1" destOrd="0" presId="urn:microsoft.com/office/officeart/2005/8/layout/orgChart1"/>
    <dgm:cxn modelId="{8B825DFD-0A76-4129-AB7C-2946C221E2BF}" type="presParOf" srcId="{AFFD88FE-9037-436D-BEC0-322E7D4DD57B}" destId="{DA75F6B0-2457-463E-A557-2E7183A472C4}" srcOrd="1" destOrd="0" presId="urn:microsoft.com/office/officeart/2005/8/layout/orgChart1"/>
    <dgm:cxn modelId="{2F47DFC6-F56A-4330-A466-EDE605A2BB7A}" type="presParOf" srcId="{AFFD88FE-9037-436D-BEC0-322E7D4DD57B}" destId="{5D14C70F-1116-4DD4-89A6-E3D7F50177F7}" srcOrd="2" destOrd="0" presId="urn:microsoft.com/office/officeart/2005/8/layout/orgChart1"/>
    <dgm:cxn modelId="{1C60C61E-A2EA-4E4C-A156-F1086409EA67}" type="presParOf" srcId="{7FE146BC-9077-49C4-8BBF-EF3AE4C353FF}" destId="{D8E14606-6594-4418-9308-9C341EC4E8C3}" srcOrd="2" destOrd="0" presId="urn:microsoft.com/office/officeart/2005/8/layout/orgChart1"/>
    <dgm:cxn modelId="{0ABE71A1-194D-44F0-80EF-AB2365C4D5C4}" type="presParOf" srcId="{97B766CD-B5D8-4C6E-85C3-9ECBCDE8B189}" destId="{CA404DC3-ADBD-41EF-8D30-627D22D1DB77}" srcOrd="6" destOrd="0" presId="urn:microsoft.com/office/officeart/2005/8/layout/orgChart1"/>
    <dgm:cxn modelId="{E6C2BF22-F623-4780-9359-A6244CA80532}" type="presParOf" srcId="{97B766CD-B5D8-4C6E-85C3-9ECBCDE8B189}" destId="{9F0666B6-E142-4708-A353-FB469E2F8654}" srcOrd="7" destOrd="0" presId="urn:microsoft.com/office/officeart/2005/8/layout/orgChart1"/>
    <dgm:cxn modelId="{98ADFD3A-D136-40F7-A502-53DF5B1F2C35}" type="presParOf" srcId="{9F0666B6-E142-4708-A353-FB469E2F8654}" destId="{535402C7-D622-40CC-BB81-6A64F52EF1C7}" srcOrd="0" destOrd="0" presId="urn:microsoft.com/office/officeart/2005/8/layout/orgChart1"/>
    <dgm:cxn modelId="{DB905DF0-B33D-4906-B649-419C330AEB13}" type="presParOf" srcId="{535402C7-D622-40CC-BB81-6A64F52EF1C7}" destId="{C9468431-1F62-4FD7-B42A-395A14A9561A}" srcOrd="0" destOrd="0" presId="urn:microsoft.com/office/officeart/2005/8/layout/orgChart1"/>
    <dgm:cxn modelId="{74CB750A-FF31-46A9-A412-FC6B0208CCAB}" type="presParOf" srcId="{535402C7-D622-40CC-BB81-6A64F52EF1C7}" destId="{FD33399B-C4A0-4287-B57A-D7CAACE58681}" srcOrd="1" destOrd="0" presId="urn:microsoft.com/office/officeart/2005/8/layout/orgChart1"/>
    <dgm:cxn modelId="{D5DBC770-A3C2-41DB-B3EA-52A61BDDBCDF}" type="presParOf" srcId="{9F0666B6-E142-4708-A353-FB469E2F8654}" destId="{CA9EE4F3-E7EF-4503-9BE2-77BE170F7457}" srcOrd="1" destOrd="0" presId="urn:microsoft.com/office/officeart/2005/8/layout/orgChart1"/>
    <dgm:cxn modelId="{1140064F-6E4F-42BD-A22B-889BAC11026F}" type="presParOf" srcId="{9F0666B6-E142-4708-A353-FB469E2F8654}" destId="{1A7CA563-8499-49E8-8D54-F3EB2B04A8A1}" srcOrd="2" destOrd="0" presId="urn:microsoft.com/office/officeart/2005/8/layout/orgChart1"/>
    <dgm:cxn modelId="{D78F66F4-F0E3-4A18-A8B3-0D0702F45E00}" type="presParOf" srcId="{F6AF00DD-4037-45F5-BB02-EDC75F870BE3}" destId="{C1DD479A-4E34-47EC-9743-ED2497B2ED57}" srcOrd="2" destOrd="0" presId="urn:microsoft.com/office/officeart/2005/8/layout/orgChart1"/>
    <dgm:cxn modelId="{CB9B27AB-6A1A-4FA3-8F98-DE047AE54BD6}" type="presParOf" srcId="{94EFEE16-8BC0-4EF4-9A49-4B683B8E0E71}" destId="{F1885E28-3AEE-4B2C-9E48-FAEEFCF8DA5D}" srcOrd="2" destOrd="0" presId="urn:microsoft.com/office/officeart/2005/8/layout/orgChart1"/>
    <dgm:cxn modelId="{5FEF5E6F-72C0-41D5-A4D8-5375DD0AABF8}" type="presParOf" srcId="{94EFEE16-8BC0-4EF4-9A49-4B683B8E0E71}" destId="{12A055F7-E8E0-4D62-BA9B-E757D093F2B9}" srcOrd="3" destOrd="0" presId="urn:microsoft.com/office/officeart/2005/8/layout/orgChart1"/>
    <dgm:cxn modelId="{5D7D07F7-BD34-4DD6-A12B-DCF1478EC865}" type="presParOf" srcId="{12A055F7-E8E0-4D62-BA9B-E757D093F2B9}" destId="{B0B0BDBE-F3A0-46EB-A087-C79849D9AC46}" srcOrd="0" destOrd="0" presId="urn:microsoft.com/office/officeart/2005/8/layout/orgChart1"/>
    <dgm:cxn modelId="{2F4FDFB6-113F-42C3-890A-62F893246BBB}" type="presParOf" srcId="{B0B0BDBE-F3A0-46EB-A087-C79849D9AC46}" destId="{B8392C70-84B8-4FF8-9137-93D3B23DB390}" srcOrd="0" destOrd="0" presId="urn:microsoft.com/office/officeart/2005/8/layout/orgChart1"/>
    <dgm:cxn modelId="{FE4C7D06-2348-4792-B74D-A1B15BFF020A}" type="presParOf" srcId="{B0B0BDBE-F3A0-46EB-A087-C79849D9AC46}" destId="{96AE4FF1-35CA-4A28-8033-BFC62337D5A0}" srcOrd="1" destOrd="0" presId="urn:microsoft.com/office/officeart/2005/8/layout/orgChart1"/>
    <dgm:cxn modelId="{8957B0F0-6644-4A37-BC99-B47882CF4D86}" type="presParOf" srcId="{12A055F7-E8E0-4D62-BA9B-E757D093F2B9}" destId="{F4C68B8D-4E26-4A6E-A0DF-667B41E3516D}" srcOrd="1" destOrd="0" presId="urn:microsoft.com/office/officeart/2005/8/layout/orgChart1"/>
    <dgm:cxn modelId="{766D6176-4250-459A-A1B1-A487A5E8A4C6}" type="presParOf" srcId="{F4C68B8D-4E26-4A6E-A0DF-667B41E3516D}" destId="{43A2759C-93DE-45F8-BECA-D0431F3E0799}" srcOrd="0" destOrd="0" presId="urn:microsoft.com/office/officeart/2005/8/layout/orgChart1"/>
    <dgm:cxn modelId="{AF8BBED2-2AE0-4AD2-90D7-E2DBF2111B9E}" type="presParOf" srcId="{F4C68B8D-4E26-4A6E-A0DF-667B41E3516D}" destId="{E1F7DAD6-2039-4DAB-8ACD-1AF32782F665}" srcOrd="1" destOrd="0" presId="urn:microsoft.com/office/officeart/2005/8/layout/orgChart1"/>
    <dgm:cxn modelId="{5448A3A4-4DDF-4430-B85D-F290C2777BBA}" type="presParOf" srcId="{E1F7DAD6-2039-4DAB-8ACD-1AF32782F665}" destId="{DAD38D0F-48D7-44AB-8B2B-E3A8EC2B9FD7}" srcOrd="0" destOrd="0" presId="urn:microsoft.com/office/officeart/2005/8/layout/orgChart1"/>
    <dgm:cxn modelId="{44AA40E3-24AA-436A-A861-1AF53F04CF62}" type="presParOf" srcId="{DAD38D0F-48D7-44AB-8B2B-E3A8EC2B9FD7}" destId="{0F0FC739-11EB-4337-91D8-F27F16515B22}" srcOrd="0" destOrd="0" presId="urn:microsoft.com/office/officeart/2005/8/layout/orgChart1"/>
    <dgm:cxn modelId="{8C0B0CB6-9FC6-4903-A41C-B2AC8EDFB7F6}" type="presParOf" srcId="{DAD38D0F-48D7-44AB-8B2B-E3A8EC2B9FD7}" destId="{C6DA58F9-250F-4A9C-A009-F7A64DD196D6}" srcOrd="1" destOrd="0" presId="urn:microsoft.com/office/officeart/2005/8/layout/orgChart1"/>
    <dgm:cxn modelId="{25112C6F-EB9F-4917-9F12-864DBE42E838}" type="presParOf" srcId="{E1F7DAD6-2039-4DAB-8ACD-1AF32782F665}" destId="{1CEBF0C7-EB35-42C6-AD4D-24704D8842BD}" srcOrd="1" destOrd="0" presId="urn:microsoft.com/office/officeart/2005/8/layout/orgChart1"/>
    <dgm:cxn modelId="{8B1358F3-9C21-499A-A75C-F44004548928}" type="presParOf" srcId="{1CEBF0C7-EB35-42C6-AD4D-24704D8842BD}" destId="{A277DC1F-9477-41CB-850B-692D8A9EBF1F}" srcOrd="0" destOrd="0" presId="urn:microsoft.com/office/officeart/2005/8/layout/orgChart1"/>
    <dgm:cxn modelId="{57697B81-0729-4217-9AB8-C7FF5BF423B2}" type="presParOf" srcId="{1CEBF0C7-EB35-42C6-AD4D-24704D8842BD}" destId="{AFA1CB3A-497C-4836-8669-BD6D6D0298C4}" srcOrd="1" destOrd="0" presId="urn:microsoft.com/office/officeart/2005/8/layout/orgChart1"/>
    <dgm:cxn modelId="{8AED30B0-5458-4C1A-80EC-0C510CD4CC72}" type="presParOf" srcId="{AFA1CB3A-497C-4836-8669-BD6D6D0298C4}" destId="{75964D41-F48F-4DC7-85D8-F000194F4BAC}" srcOrd="0" destOrd="0" presId="urn:microsoft.com/office/officeart/2005/8/layout/orgChart1"/>
    <dgm:cxn modelId="{0E3AA03B-3218-40B3-A9F3-29F2E79904D4}" type="presParOf" srcId="{75964D41-F48F-4DC7-85D8-F000194F4BAC}" destId="{CDB4CD4C-F349-4F87-8E8C-4C1D3B30FBE9}" srcOrd="0" destOrd="0" presId="urn:microsoft.com/office/officeart/2005/8/layout/orgChart1"/>
    <dgm:cxn modelId="{E77F8FDF-02BC-43EC-8F2E-CAD0524C302D}" type="presParOf" srcId="{75964D41-F48F-4DC7-85D8-F000194F4BAC}" destId="{20A1D505-3ECF-4F43-9532-2D6C4C125C4F}" srcOrd="1" destOrd="0" presId="urn:microsoft.com/office/officeart/2005/8/layout/orgChart1"/>
    <dgm:cxn modelId="{30CFA5F9-39B9-4AD9-AB6F-BABFC637049D}" type="presParOf" srcId="{AFA1CB3A-497C-4836-8669-BD6D6D0298C4}" destId="{373CE708-F095-4CEA-8396-07D2D684AA13}" srcOrd="1" destOrd="0" presId="urn:microsoft.com/office/officeart/2005/8/layout/orgChart1"/>
    <dgm:cxn modelId="{F47A767C-C7A6-4298-AEB3-0FC712BBBE40}" type="presParOf" srcId="{AFA1CB3A-497C-4836-8669-BD6D6D0298C4}" destId="{41D534E5-91EA-40D6-A44B-3AA423FEA0D2}" srcOrd="2" destOrd="0" presId="urn:microsoft.com/office/officeart/2005/8/layout/orgChart1"/>
    <dgm:cxn modelId="{3D377913-63AA-45B1-9C60-BA9DE100CA21}" type="presParOf" srcId="{E1F7DAD6-2039-4DAB-8ACD-1AF32782F665}" destId="{8C2AD536-8645-43D9-A840-5E5B2EF515D1}" srcOrd="2" destOrd="0" presId="urn:microsoft.com/office/officeart/2005/8/layout/orgChart1"/>
    <dgm:cxn modelId="{6BF1918C-C3E2-48F5-BB9E-F255B09C50BC}" type="presParOf" srcId="{F4C68B8D-4E26-4A6E-A0DF-667B41E3516D}" destId="{AEC97CDF-C593-48AD-B5F1-AE00E730704A}" srcOrd="2" destOrd="0" presId="urn:microsoft.com/office/officeart/2005/8/layout/orgChart1"/>
    <dgm:cxn modelId="{6B757220-E498-44A2-83B1-BC1C301B0722}" type="presParOf" srcId="{F4C68B8D-4E26-4A6E-A0DF-667B41E3516D}" destId="{F46CACC3-4C50-4876-B2D6-6A3B6FE26B07}" srcOrd="3" destOrd="0" presId="urn:microsoft.com/office/officeart/2005/8/layout/orgChart1"/>
    <dgm:cxn modelId="{8DBD8A4A-0A3E-410E-88E2-4F971FB77633}" type="presParOf" srcId="{F46CACC3-4C50-4876-B2D6-6A3B6FE26B07}" destId="{73D571B1-ADAA-441C-94D9-633B178DE9AC}" srcOrd="0" destOrd="0" presId="urn:microsoft.com/office/officeart/2005/8/layout/orgChart1"/>
    <dgm:cxn modelId="{BEF611BC-4887-4B51-8609-BA5E0FD99E59}" type="presParOf" srcId="{73D571B1-ADAA-441C-94D9-633B178DE9AC}" destId="{51EBA45F-912D-4D36-B0F8-3796A85B4E5C}" srcOrd="0" destOrd="0" presId="urn:microsoft.com/office/officeart/2005/8/layout/orgChart1"/>
    <dgm:cxn modelId="{B1A8F1BE-2FAE-4882-88A0-934BEE2C466B}" type="presParOf" srcId="{73D571B1-ADAA-441C-94D9-633B178DE9AC}" destId="{AA39DF9F-C814-44AB-AD66-F68A9B6966D8}" srcOrd="1" destOrd="0" presId="urn:microsoft.com/office/officeart/2005/8/layout/orgChart1"/>
    <dgm:cxn modelId="{0A1BDD18-671B-4160-A8BE-2EC7902D90F2}" type="presParOf" srcId="{F46CACC3-4C50-4876-B2D6-6A3B6FE26B07}" destId="{8F0BE64D-7D55-4E3B-A5A7-D1582E9378BC}" srcOrd="1" destOrd="0" presId="urn:microsoft.com/office/officeart/2005/8/layout/orgChart1"/>
    <dgm:cxn modelId="{0E0F6799-264A-4871-9007-77DDF7DE4FF7}" type="presParOf" srcId="{F46CACC3-4C50-4876-B2D6-6A3B6FE26B07}" destId="{DBF02954-9FB6-4EB3-849A-4AB79A6271DA}" srcOrd="2" destOrd="0" presId="urn:microsoft.com/office/officeart/2005/8/layout/orgChart1"/>
    <dgm:cxn modelId="{F249952B-2FA3-4845-A172-71A5F1152B76}" type="presParOf" srcId="{F4C68B8D-4E26-4A6E-A0DF-667B41E3516D}" destId="{3E42A450-9240-4C74-981B-DF043F6258EA}" srcOrd="4" destOrd="0" presId="urn:microsoft.com/office/officeart/2005/8/layout/orgChart1"/>
    <dgm:cxn modelId="{49F4E022-DC96-408B-8D49-A0C795ABE194}" type="presParOf" srcId="{F4C68B8D-4E26-4A6E-A0DF-667B41E3516D}" destId="{657C9AFE-5C92-4251-A872-64B1D5315E08}" srcOrd="5" destOrd="0" presId="urn:microsoft.com/office/officeart/2005/8/layout/orgChart1"/>
    <dgm:cxn modelId="{65594164-545A-453D-B240-7398F6486C0C}" type="presParOf" srcId="{657C9AFE-5C92-4251-A872-64B1D5315E08}" destId="{C8AC507A-FF67-4633-8CB1-316538C26001}" srcOrd="0" destOrd="0" presId="urn:microsoft.com/office/officeart/2005/8/layout/orgChart1"/>
    <dgm:cxn modelId="{6B64AD53-48D9-4387-97A3-6D3C8623736F}" type="presParOf" srcId="{C8AC507A-FF67-4633-8CB1-316538C26001}" destId="{F84C9020-A3DB-411C-A57E-011E1850EE2F}" srcOrd="0" destOrd="0" presId="urn:microsoft.com/office/officeart/2005/8/layout/orgChart1"/>
    <dgm:cxn modelId="{29A2DA5F-6AAD-4350-940E-04BFBA0ECDC0}" type="presParOf" srcId="{C8AC507A-FF67-4633-8CB1-316538C26001}" destId="{94979B22-13A0-4D7E-BBBA-45139FBBE628}" srcOrd="1" destOrd="0" presId="urn:microsoft.com/office/officeart/2005/8/layout/orgChart1"/>
    <dgm:cxn modelId="{B342390B-13B9-4B26-9B0E-8C205102EDFA}" type="presParOf" srcId="{657C9AFE-5C92-4251-A872-64B1D5315E08}" destId="{60E08E5F-96FF-480F-9F99-12795989AE88}" srcOrd="1" destOrd="0" presId="urn:microsoft.com/office/officeart/2005/8/layout/orgChart1"/>
    <dgm:cxn modelId="{BD01B55A-6A12-41B1-AAF6-1A35009061B9}" type="presParOf" srcId="{60E08E5F-96FF-480F-9F99-12795989AE88}" destId="{541A37B2-D747-4A49-B5D1-7C58BEF10C2A}" srcOrd="0" destOrd="0" presId="urn:microsoft.com/office/officeart/2005/8/layout/orgChart1"/>
    <dgm:cxn modelId="{5A3CC647-383D-4775-A1D0-8D7F8D0758A3}" type="presParOf" srcId="{60E08E5F-96FF-480F-9F99-12795989AE88}" destId="{D0931C6D-09A5-422D-8B67-869CDBF26D1F}" srcOrd="1" destOrd="0" presId="urn:microsoft.com/office/officeart/2005/8/layout/orgChart1"/>
    <dgm:cxn modelId="{75657315-96E7-450F-81BE-CB87C3C9371E}" type="presParOf" srcId="{D0931C6D-09A5-422D-8B67-869CDBF26D1F}" destId="{9DE2A38B-4FA1-4790-A746-AFB4A08E51D7}" srcOrd="0" destOrd="0" presId="urn:microsoft.com/office/officeart/2005/8/layout/orgChart1"/>
    <dgm:cxn modelId="{81D460F7-CF07-40F6-A112-66B4E2942D46}" type="presParOf" srcId="{9DE2A38B-4FA1-4790-A746-AFB4A08E51D7}" destId="{C4381773-6443-4B24-AA62-6BD1B313888D}" srcOrd="0" destOrd="0" presId="urn:microsoft.com/office/officeart/2005/8/layout/orgChart1"/>
    <dgm:cxn modelId="{24A25CFA-876C-44C8-A24E-FF53992A3E20}" type="presParOf" srcId="{9DE2A38B-4FA1-4790-A746-AFB4A08E51D7}" destId="{28779BEE-28D5-4293-B97E-34EB48FCFD96}" srcOrd="1" destOrd="0" presId="urn:microsoft.com/office/officeart/2005/8/layout/orgChart1"/>
    <dgm:cxn modelId="{D2BE92A0-D7E0-44B5-8F58-E9DBFC57B320}" type="presParOf" srcId="{D0931C6D-09A5-422D-8B67-869CDBF26D1F}" destId="{271765C6-84D6-4538-84A6-8199829221C4}" srcOrd="1" destOrd="0" presId="urn:microsoft.com/office/officeart/2005/8/layout/orgChart1"/>
    <dgm:cxn modelId="{2CFE25B8-3F7B-454C-A489-2A1BEF691452}" type="presParOf" srcId="{D0931C6D-09A5-422D-8B67-869CDBF26D1F}" destId="{FD6797B1-A25A-4AE0-BCB6-FDCE190C2326}" srcOrd="2" destOrd="0" presId="urn:microsoft.com/office/officeart/2005/8/layout/orgChart1"/>
    <dgm:cxn modelId="{90E8C5B7-B4BD-4B0C-9542-C7CE7A06FFCA}" type="presParOf" srcId="{657C9AFE-5C92-4251-A872-64B1D5315E08}" destId="{94DEF5C9-080D-48F1-B530-E2A28B815961}" srcOrd="2" destOrd="0" presId="urn:microsoft.com/office/officeart/2005/8/layout/orgChart1"/>
    <dgm:cxn modelId="{46427D2B-5C0F-4F37-B143-7726A4FF7A26}" type="presParOf" srcId="{12A055F7-E8E0-4D62-BA9B-E757D093F2B9}" destId="{BA2A2AD9-B920-4B35-9EE7-8A9C9154BE37}" srcOrd="2" destOrd="0" presId="urn:microsoft.com/office/officeart/2005/8/layout/orgChart1"/>
    <dgm:cxn modelId="{5D2AE046-EF32-40A0-80A5-39288D249233}" type="presParOf" srcId="{94EFEE16-8BC0-4EF4-9A49-4B683B8E0E71}" destId="{7ACFB5B0-52AE-4759-AC68-054B8D66FDC1}" srcOrd="4" destOrd="0" presId="urn:microsoft.com/office/officeart/2005/8/layout/orgChart1"/>
    <dgm:cxn modelId="{000FFB26-2AD8-4716-A684-6F25F3430D8F}" type="presParOf" srcId="{94EFEE16-8BC0-4EF4-9A49-4B683B8E0E71}" destId="{A2EB9270-7DB1-4DAC-BADA-DA1B20F67544}" srcOrd="5" destOrd="0" presId="urn:microsoft.com/office/officeart/2005/8/layout/orgChart1"/>
    <dgm:cxn modelId="{15FDF5FC-90E3-4B3D-BC60-894ADEFAA875}" type="presParOf" srcId="{A2EB9270-7DB1-4DAC-BADA-DA1B20F67544}" destId="{99BFBFFE-B7A0-47EC-8C16-34F919073B36}" srcOrd="0" destOrd="0" presId="urn:microsoft.com/office/officeart/2005/8/layout/orgChart1"/>
    <dgm:cxn modelId="{0A695088-1871-49A3-98F3-6A0D49EA44E5}" type="presParOf" srcId="{99BFBFFE-B7A0-47EC-8C16-34F919073B36}" destId="{DC40394E-398B-4CE6-8542-2A9F443B250C}" srcOrd="0" destOrd="0" presId="urn:microsoft.com/office/officeart/2005/8/layout/orgChart1"/>
    <dgm:cxn modelId="{DD7615EE-00DE-4A29-838D-392A345AF041}" type="presParOf" srcId="{99BFBFFE-B7A0-47EC-8C16-34F919073B36}" destId="{9C400CD4-C239-471E-BE7C-D027E213273F}" srcOrd="1" destOrd="0" presId="urn:microsoft.com/office/officeart/2005/8/layout/orgChart1"/>
    <dgm:cxn modelId="{8A88C30E-D02A-45FD-BDE3-0FEC3BD653B0}" type="presParOf" srcId="{A2EB9270-7DB1-4DAC-BADA-DA1B20F67544}" destId="{7D6F2920-8DA6-4868-A242-A68B7BC81C88}" srcOrd="1" destOrd="0" presId="urn:microsoft.com/office/officeart/2005/8/layout/orgChart1"/>
    <dgm:cxn modelId="{75E717E9-A972-4E95-8578-3B5C4377AADB}" type="presParOf" srcId="{7D6F2920-8DA6-4868-A242-A68B7BC81C88}" destId="{AB575283-384C-4658-BE24-8BB3AFF2AE02}" srcOrd="0" destOrd="0" presId="urn:microsoft.com/office/officeart/2005/8/layout/orgChart1"/>
    <dgm:cxn modelId="{45D43210-E3C0-4345-A25B-118A03A26F63}" type="presParOf" srcId="{7D6F2920-8DA6-4868-A242-A68B7BC81C88}" destId="{46784417-CBB5-40B2-A700-AA67A5D17C24}" srcOrd="1" destOrd="0" presId="urn:microsoft.com/office/officeart/2005/8/layout/orgChart1"/>
    <dgm:cxn modelId="{E15AE59B-0EDA-4D32-8D16-7268162C21CF}" type="presParOf" srcId="{46784417-CBB5-40B2-A700-AA67A5D17C24}" destId="{7A8A2AAC-A892-4D21-A967-BBECE0563515}" srcOrd="0" destOrd="0" presId="urn:microsoft.com/office/officeart/2005/8/layout/orgChart1"/>
    <dgm:cxn modelId="{02AABA43-777D-4B40-A033-94A3D124E4CB}" type="presParOf" srcId="{7A8A2AAC-A892-4D21-A967-BBECE0563515}" destId="{45B53101-3BE4-4220-8D08-A2A80018F80E}" srcOrd="0" destOrd="0" presId="urn:microsoft.com/office/officeart/2005/8/layout/orgChart1"/>
    <dgm:cxn modelId="{0C4D2E09-4A47-4421-81BA-1E9B65B86D18}" type="presParOf" srcId="{7A8A2AAC-A892-4D21-A967-BBECE0563515}" destId="{3D373B5B-6379-4BD2-961A-10A6B1B6475A}" srcOrd="1" destOrd="0" presId="urn:microsoft.com/office/officeart/2005/8/layout/orgChart1"/>
    <dgm:cxn modelId="{29BAFA47-6C92-401F-AF76-5507D5C9835C}" type="presParOf" srcId="{46784417-CBB5-40B2-A700-AA67A5D17C24}" destId="{E7D0AAA9-ACEE-46F6-916A-7B1702846BF2}" srcOrd="1" destOrd="0" presId="urn:microsoft.com/office/officeart/2005/8/layout/orgChart1"/>
    <dgm:cxn modelId="{E9FF07A4-E5D5-4365-9275-AE528F04C6D6}" type="presParOf" srcId="{46784417-CBB5-40B2-A700-AA67A5D17C24}" destId="{86E6B7C4-14C1-49B9-8C6F-7C05C0F0509C}" srcOrd="2" destOrd="0" presId="urn:microsoft.com/office/officeart/2005/8/layout/orgChart1"/>
    <dgm:cxn modelId="{774F7630-EB00-4879-AE2B-588D4A20E233}" type="presParOf" srcId="{A2EB9270-7DB1-4DAC-BADA-DA1B20F67544}" destId="{65B6EC70-7071-4FBF-84F3-965DAF5751A8}" srcOrd="2" destOrd="0" presId="urn:microsoft.com/office/officeart/2005/8/layout/orgChart1"/>
    <dgm:cxn modelId="{2CAA367A-F475-40D9-9FFF-193058895F4B}" type="presParOf" srcId="{94EFEE16-8BC0-4EF4-9A49-4B683B8E0E71}" destId="{033DF7E9-8D72-426B-84DE-DDD8D9F848FE}" srcOrd="6" destOrd="0" presId="urn:microsoft.com/office/officeart/2005/8/layout/orgChart1"/>
    <dgm:cxn modelId="{D21EE387-486F-4E05-994C-BC8E6492C3A9}" type="presParOf" srcId="{94EFEE16-8BC0-4EF4-9A49-4B683B8E0E71}" destId="{7626B7F8-EB9D-47A6-AE21-3660A1896DF5}" srcOrd="7" destOrd="0" presId="urn:microsoft.com/office/officeart/2005/8/layout/orgChart1"/>
    <dgm:cxn modelId="{CCE13402-9261-4A1B-A792-00EE45F4A44E}" type="presParOf" srcId="{7626B7F8-EB9D-47A6-AE21-3660A1896DF5}" destId="{C8DE0BD0-5CB9-467C-963B-1503ED5564F6}" srcOrd="0" destOrd="0" presId="urn:microsoft.com/office/officeart/2005/8/layout/orgChart1"/>
    <dgm:cxn modelId="{532FE587-019A-4A36-97C4-70D131474FD9}" type="presParOf" srcId="{C8DE0BD0-5CB9-467C-963B-1503ED5564F6}" destId="{BB4EF8E5-D7C6-416E-AA45-91C719151F90}" srcOrd="0" destOrd="0" presId="urn:microsoft.com/office/officeart/2005/8/layout/orgChart1"/>
    <dgm:cxn modelId="{9EDD2222-7E43-4691-84E1-46945827B461}" type="presParOf" srcId="{C8DE0BD0-5CB9-467C-963B-1503ED5564F6}" destId="{57AFA4F1-513B-432B-96EC-384CA6555E6F}" srcOrd="1" destOrd="0" presId="urn:microsoft.com/office/officeart/2005/8/layout/orgChart1"/>
    <dgm:cxn modelId="{031049EF-E95A-455B-8095-27C57C06C412}" type="presParOf" srcId="{7626B7F8-EB9D-47A6-AE21-3660A1896DF5}" destId="{E78194E3-13D5-48AE-9B42-AB1DA4CB956B}" srcOrd="1" destOrd="0" presId="urn:microsoft.com/office/officeart/2005/8/layout/orgChart1"/>
    <dgm:cxn modelId="{AA0B048D-3CB8-45D7-BD57-4E7AF0BA161B}" type="presParOf" srcId="{7626B7F8-EB9D-47A6-AE21-3660A1896DF5}" destId="{039B48E7-82E2-40FA-ABC8-1FC164A64BDF}" srcOrd="2" destOrd="0" presId="urn:microsoft.com/office/officeart/2005/8/layout/orgChart1"/>
    <dgm:cxn modelId="{C610D947-300B-4662-91E2-1EA9439F7E17}" type="presParOf" srcId="{4BC0E7D7-C8E2-4E0E-B0D9-7F9059B13926}" destId="{DF520673-08DF-4370-9813-551BAE30FB16}" srcOrd="2" destOrd="0" presId="urn:microsoft.com/office/officeart/2005/8/layout/orgChart1"/>
    <dgm:cxn modelId="{AC3B171C-19C9-4815-BA98-FAFD289E0596}" type="presParOf" srcId="{DF520673-08DF-4370-9813-551BAE30FB16}" destId="{D03B5BE7-D3DA-44B6-9E0D-A2DA5F1D1331}" srcOrd="0" destOrd="0" presId="urn:microsoft.com/office/officeart/2005/8/layout/orgChart1"/>
    <dgm:cxn modelId="{5DF27C32-1324-4070-8226-43A3DCD68B41}" type="presParOf" srcId="{DF520673-08DF-4370-9813-551BAE30FB16}" destId="{21BC5B46-F63E-4013-BB2E-35EEC062E43B}" srcOrd="1" destOrd="0" presId="urn:microsoft.com/office/officeart/2005/8/layout/orgChart1"/>
    <dgm:cxn modelId="{31EEC18A-23BE-43C4-B773-E725D024F61F}" type="presParOf" srcId="{21BC5B46-F63E-4013-BB2E-35EEC062E43B}" destId="{F0EB1B87-3E5B-43E7-B671-37C0A1A85B9A}" srcOrd="0" destOrd="0" presId="urn:microsoft.com/office/officeart/2005/8/layout/orgChart1"/>
    <dgm:cxn modelId="{7A8B2802-B1D0-4016-B9FA-501381C55249}" type="presParOf" srcId="{F0EB1B87-3E5B-43E7-B671-37C0A1A85B9A}" destId="{669D0182-C145-4C8C-A0F6-3D8FEB53122F}" srcOrd="0" destOrd="0" presId="urn:microsoft.com/office/officeart/2005/8/layout/orgChart1"/>
    <dgm:cxn modelId="{EC8724D9-4829-4591-9919-56760A7FE986}" type="presParOf" srcId="{F0EB1B87-3E5B-43E7-B671-37C0A1A85B9A}" destId="{16AE134F-FE26-4068-966E-AD10686C2836}" srcOrd="1" destOrd="0" presId="urn:microsoft.com/office/officeart/2005/8/layout/orgChart1"/>
    <dgm:cxn modelId="{DA781564-CB5F-4000-A311-A87D30A78533}" type="presParOf" srcId="{21BC5B46-F63E-4013-BB2E-35EEC062E43B}" destId="{FD2C4058-2D8A-4C09-BD74-38AC8A8C8C20}" srcOrd="1" destOrd="0" presId="urn:microsoft.com/office/officeart/2005/8/layout/orgChart1"/>
    <dgm:cxn modelId="{A0459F61-DA0F-41DD-902A-5BE3CF2D13F0}" type="presParOf" srcId="{21BC5B46-F63E-4013-BB2E-35EEC062E43B}" destId="{541DFCA2-C5A1-426C-8BB0-7DBEFFA6717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E5503AC-8134-4C44-9CE4-ED6A4EF86727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C480F1DD-1805-43CF-9329-E1DA37B24E1B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2000" dirty="0" smtClean="0">
              <a:latin typeface="Arial" panose="020B0604020202020204" pitchFamily="34" charset="0"/>
              <a:cs typeface="Arial" panose="020B0604020202020204" pitchFamily="34" charset="0"/>
            </a:rPr>
            <a:t>Vice Principal – College Estate and New Campus Development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55B71C0-4F46-4339-8142-508ADE35D149}" type="parTrans" cxnId="{0945E951-BEB4-49C9-B350-A31C11801486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2C9C43-B583-4373-934F-354D96235055}" type="sibTrans" cxnId="{0945E951-BEB4-49C9-B350-A31C11801486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930252-D056-4719-8921-8015713C52AE}" type="asst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2000" dirty="0" smtClean="0">
              <a:latin typeface="Arial" panose="020B0604020202020204" pitchFamily="34" charset="0"/>
              <a:cs typeface="Arial" panose="020B0604020202020204" pitchFamily="34" charset="0"/>
            </a:rPr>
            <a:t>Executive Assistant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72C70B-8D0A-4989-BBD9-16E162D94C5A}" type="parTrans" cxnId="{1769EA26-3A84-4B6B-B570-9FCD84F0221E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E3B268-EC9C-459E-8940-856BE23A121B}" type="sibTrans" cxnId="{1769EA26-3A84-4B6B-B570-9FCD84F0221E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B94AA3-DD99-4111-9822-FF29784B616D}">
      <dgm:prSet phldrT="[Text]" custT="1"/>
      <dgm:spPr/>
      <dgm:t>
        <a:bodyPr/>
        <a:lstStyle/>
        <a:p>
          <a:r>
            <a:rPr lang="en-GB" sz="2000" dirty="0" smtClean="0">
              <a:latin typeface="Arial" panose="020B0604020202020204" pitchFamily="34" charset="0"/>
              <a:cs typeface="Arial" panose="020B0604020202020204" pitchFamily="34" charset="0"/>
            </a:rPr>
            <a:t>Project Director - New Campus Development</a:t>
          </a:r>
        </a:p>
      </dgm:t>
    </dgm:pt>
    <dgm:pt modelId="{571DB398-8149-4F0F-BFDF-6F6D517026B6}" type="parTrans" cxnId="{989FCC41-735C-460A-A14C-2938B5A15C24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9F346FB-008E-4FB1-A03B-B771A1F3BC9C}" type="sibTrans" cxnId="{989FCC41-735C-460A-A14C-2938B5A15C24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F055064-3B78-4471-B86F-9881D47D6F9F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2000" dirty="0" smtClean="0">
              <a:latin typeface="Arial" panose="020B0604020202020204" pitchFamily="34" charset="0"/>
              <a:cs typeface="Arial" panose="020B0604020202020204" pitchFamily="34" charset="0"/>
            </a:rPr>
            <a:t>Head of Estates and Facilities</a:t>
          </a:r>
          <a:endParaRPr lang="en-GB" sz="20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A7BF3F-B557-4212-9B4A-E05C3534C18E}" type="parTrans" cxnId="{18CFBF86-734B-443C-9F2A-790B63C4314F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1D3CA1-6B36-45FF-936E-7809DFBAA930}" type="sibTrans" cxnId="{18CFBF86-734B-443C-9F2A-790B63C4314F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015B0A-ACAF-48FE-A559-707B6EDA59B5}" type="pres">
      <dgm:prSet presAssocID="{4E5503AC-8134-4C44-9CE4-ED6A4EF8672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DBD32565-3EFC-4069-AFBA-E851AB46CD72}" type="pres">
      <dgm:prSet presAssocID="{C480F1DD-1805-43CF-9329-E1DA37B24E1B}" presName="hierRoot1" presStyleCnt="0">
        <dgm:presLayoutVars>
          <dgm:hierBranch val="init"/>
        </dgm:presLayoutVars>
      </dgm:prSet>
      <dgm:spPr/>
    </dgm:pt>
    <dgm:pt modelId="{A2EE22AB-F82E-43F5-B87D-394C992403C0}" type="pres">
      <dgm:prSet presAssocID="{C480F1DD-1805-43CF-9329-E1DA37B24E1B}" presName="rootComposite1" presStyleCnt="0"/>
      <dgm:spPr/>
    </dgm:pt>
    <dgm:pt modelId="{54AAF984-DF4B-491D-8867-0752B181A412}" type="pres">
      <dgm:prSet presAssocID="{C480F1DD-1805-43CF-9329-E1DA37B24E1B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866242E-A18A-4A13-99D3-0BB3B794A649}" type="pres">
      <dgm:prSet presAssocID="{C480F1DD-1805-43CF-9329-E1DA37B24E1B}" presName="rootConnector1" presStyleLbl="node1" presStyleIdx="0" presStyleCnt="0"/>
      <dgm:spPr/>
      <dgm:t>
        <a:bodyPr/>
        <a:lstStyle/>
        <a:p>
          <a:endParaRPr lang="en-GB"/>
        </a:p>
      </dgm:t>
    </dgm:pt>
    <dgm:pt modelId="{C19DB555-0F7A-478A-A2A9-7C409A99A712}" type="pres">
      <dgm:prSet presAssocID="{C480F1DD-1805-43CF-9329-E1DA37B24E1B}" presName="hierChild2" presStyleCnt="0"/>
      <dgm:spPr/>
    </dgm:pt>
    <dgm:pt modelId="{14BB66AE-480C-4E70-880D-F85CBB0AABC9}" type="pres">
      <dgm:prSet presAssocID="{571DB398-8149-4F0F-BFDF-6F6D517026B6}" presName="Name37" presStyleLbl="parChTrans1D2" presStyleIdx="0" presStyleCnt="3"/>
      <dgm:spPr/>
      <dgm:t>
        <a:bodyPr/>
        <a:lstStyle/>
        <a:p>
          <a:endParaRPr lang="en-GB"/>
        </a:p>
      </dgm:t>
    </dgm:pt>
    <dgm:pt modelId="{1ECC605F-15F1-4409-8BDD-ECEFF8E4BD4F}" type="pres">
      <dgm:prSet presAssocID="{0BB94AA3-DD99-4111-9822-FF29784B616D}" presName="hierRoot2" presStyleCnt="0">
        <dgm:presLayoutVars>
          <dgm:hierBranch val="init"/>
        </dgm:presLayoutVars>
      </dgm:prSet>
      <dgm:spPr/>
    </dgm:pt>
    <dgm:pt modelId="{168C1D6E-B8F2-4B32-8AC5-A562469639EE}" type="pres">
      <dgm:prSet presAssocID="{0BB94AA3-DD99-4111-9822-FF29784B616D}" presName="rootComposite" presStyleCnt="0"/>
      <dgm:spPr/>
    </dgm:pt>
    <dgm:pt modelId="{8560E7A6-158A-42A8-B278-F23456798526}" type="pres">
      <dgm:prSet presAssocID="{0BB94AA3-DD99-4111-9822-FF29784B616D}" presName="rootText" presStyleLbl="node2" presStyleIdx="0" presStyleCnt="2" custLinFactNeighborX="-831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642BE79-493D-420F-8BDD-946584878120}" type="pres">
      <dgm:prSet presAssocID="{0BB94AA3-DD99-4111-9822-FF29784B616D}" presName="rootConnector" presStyleLbl="node2" presStyleIdx="0" presStyleCnt="2"/>
      <dgm:spPr/>
      <dgm:t>
        <a:bodyPr/>
        <a:lstStyle/>
        <a:p>
          <a:endParaRPr lang="en-GB"/>
        </a:p>
      </dgm:t>
    </dgm:pt>
    <dgm:pt modelId="{0F365A84-A7DE-4E4C-9FDC-4B51704823AF}" type="pres">
      <dgm:prSet presAssocID="{0BB94AA3-DD99-4111-9822-FF29784B616D}" presName="hierChild4" presStyleCnt="0"/>
      <dgm:spPr/>
    </dgm:pt>
    <dgm:pt modelId="{EF755AC1-EE8A-4918-8530-47F4DC177523}" type="pres">
      <dgm:prSet presAssocID="{0BB94AA3-DD99-4111-9822-FF29784B616D}" presName="hierChild5" presStyleCnt="0"/>
      <dgm:spPr/>
    </dgm:pt>
    <dgm:pt modelId="{7C3ABFB8-E6AF-4486-BBCD-0AE47B151C5C}" type="pres">
      <dgm:prSet presAssocID="{E0A7BF3F-B557-4212-9B4A-E05C3534C18E}" presName="Name37" presStyleLbl="parChTrans1D2" presStyleIdx="1" presStyleCnt="3"/>
      <dgm:spPr/>
      <dgm:t>
        <a:bodyPr/>
        <a:lstStyle/>
        <a:p>
          <a:endParaRPr lang="en-GB"/>
        </a:p>
      </dgm:t>
    </dgm:pt>
    <dgm:pt modelId="{3EF196F0-E10D-4D75-A380-08D3F2844A85}" type="pres">
      <dgm:prSet presAssocID="{4F055064-3B78-4471-B86F-9881D47D6F9F}" presName="hierRoot2" presStyleCnt="0">
        <dgm:presLayoutVars>
          <dgm:hierBranch val="init"/>
        </dgm:presLayoutVars>
      </dgm:prSet>
      <dgm:spPr/>
    </dgm:pt>
    <dgm:pt modelId="{7DB90328-35B5-4E6A-8FDC-D2A56D0ADF54}" type="pres">
      <dgm:prSet presAssocID="{4F055064-3B78-4471-B86F-9881D47D6F9F}" presName="rootComposite" presStyleCnt="0"/>
      <dgm:spPr/>
    </dgm:pt>
    <dgm:pt modelId="{047772B6-DBF5-4D20-B87A-323AE0B36654}" type="pres">
      <dgm:prSet presAssocID="{4F055064-3B78-4471-B86F-9881D47D6F9F}" presName="rootText" presStyleLbl="node2" presStyleIdx="1" presStyleCnt="2" custScaleX="80026" custScaleY="92739" custLinFactNeighborX="-601" custLinFactNeighborY="1802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318E0C5-BE2F-434F-9176-8930518B0901}" type="pres">
      <dgm:prSet presAssocID="{4F055064-3B78-4471-B86F-9881D47D6F9F}" presName="rootConnector" presStyleLbl="node2" presStyleIdx="1" presStyleCnt="2"/>
      <dgm:spPr/>
      <dgm:t>
        <a:bodyPr/>
        <a:lstStyle/>
        <a:p>
          <a:endParaRPr lang="en-GB"/>
        </a:p>
      </dgm:t>
    </dgm:pt>
    <dgm:pt modelId="{BCEC69BC-93B4-46D6-944B-924D20774ED3}" type="pres">
      <dgm:prSet presAssocID="{4F055064-3B78-4471-B86F-9881D47D6F9F}" presName="hierChild4" presStyleCnt="0"/>
      <dgm:spPr/>
    </dgm:pt>
    <dgm:pt modelId="{E381C4D8-6C84-448F-BE8B-F89394E0B2F5}" type="pres">
      <dgm:prSet presAssocID="{4F055064-3B78-4471-B86F-9881D47D6F9F}" presName="hierChild5" presStyleCnt="0"/>
      <dgm:spPr/>
    </dgm:pt>
    <dgm:pt modelId="{E901D42F-D9A6-40E2-89B9-45CA08302310}" type="pres">
      <dgm:prSet presAssocID="{C480F1DD-1805-43CF-9329-E1DA37B24E1B}" presName="hierChild3" presStyleCnt="0"/>
      <dgm:spPr/>
    </dgm:pt>
    <dgm:pt modelId="{AF4B9D33-6253-447C-AD1B-D922430EAFCD}" type="pres">
      <dgm:prSet presAssocID="{1472C70B-8D0A-4989-BBD9-16E162D94C5A}" presName="Name111" presStyleLbl="parChTrans1D2" presStyleIdx="2" presStyleCnt="3"/>
      <dgm:spPr/>
      <dgm:t>
        <a:bodyPr/>
        <a:lstStyle/>
        <a:p>
          <a:endParaRPr lang="en-GB"/>
        </a:p>
      </dgm:t>
    </dgm:pt>
    <dgm:pt modelId="{95F8B83A-7669-40C3-96D8-7DD19AADB8ED}" type="pres">
      <dgm:prSet presAssocID="{9B930252-D056-4719-8921-8015713C52AE}" presName="hierRoot3" presStyleCnt="0">
        <dgm:presLayoutVars>
          <dgm:hierBranch val="init"/>
        </dgm:presLayoutVars>
      </dgm:prSet>
      <dgm:spPr/>
    </dgm:pt>
    <dgm:pt modelId="{14809895-325A-4AAC-9051-7C97E1EAFD6D}" type="pres">
      <dgm:prSet presAssocID="{9B930252-D056-4719-8921-8015713C52AE}" presName="rootComposite3" presStyleCnt="0"/>
      <dgm:spPr/>
    </dgm:pt>
    <dgm:pt modelId="{2A82DB38-6BCB-4FBC-BAEC-8549B13A3F98}" type="pres">
      <dgm:prSet presAssocID="{9B930252-D056-4719-8921-8015713C52AE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6AA6839-ED93-466A-9B92-F9667B96FCC7}" type="pres">
      <dgm:prSet presAssocID="{9B930252-D056-4719-8921-8015713C52AE}" presName="rootConnector3" presStyleLbl="asst1" presStyleIdx="0" presStyleCnt="1"/>
      <dgm:spPr/>
      <dgm:t>
        <a:bodyPr/>
        <a:lstStyle/>
        <a:p>
          <a:endParaRPr lang="en-GB"/>
        </a:p>
      </dgm:t>
    </dgm:pt>
    <dgm:pt modelId="{93ADFD80-DECC-4203-A517-509521200F09}" type="pres">
      <dgm:prSet presAssocID="{9B930252-D056-4719-8921-8015713C52AE}" presName="hierChild6" presStyleCnt="0"/>
      <dgm:spPr/>
    </dgm:pt>
    <dgm:pt modelId="{1902D16E-2B32-4D8A-9DE9-B4A76C3D89EF}" type="pres">
      <dgm:prSet presAssocID="{9B930252-D056-4719-8921-8015713C52AE}" presName="hierChild7" presStyleCnt="0"/>
      <dgm:spPr/>
    </dgm:pt>
  </dgm:ptLst>
  <dgm:cxnLst>
    <dgm:cxn modelId="{18CFBF86-734B-443C-9F2A-790B63C4314F}" srcId="{C480F1DD-1805-43CF-9329-E1DA37B24E1B}" destId="{4F055064-3B78-4471-B86F-9881D47D6F9F}" srcOrd="2" destOrd="0" parTransId="{E0A7BF3F-B557-4212-9B4A-E05C3534C18E}" sibTransId="{521D3CA1-6B36-45FF-936E-7809DFBAA930}"/>
    <dgm:cxn modelId="{03F34081-E349-4F60-A0F9-F73D43631797}" type="presOf" srcId="{4E5503AC-8134-4C44-9CE4-ED6A4EF86727}" destId="{A7015B0A-ACAF-48FE-A559-707B6EDA59B5}" srcOrd="0" destOrd="0" presId="urn:microsoft.com/office/officeart/2005/8/layout/orgChart1"/>
    <dgm:cxn modelId="{A6478879-D505-48CF-886E-479565FCAC33}" type="presOf" srcId="{9B930252-D056-4719-8921-8015713C52AE}" destId="{2A82DB38-6BCB-4FBC-BAEC-8549B13A3F98}" srcOrd="0" destOrd="0" presId="urn:microsoft.com/office/officeart/2005/8/layout/orgChart1"/>
    <dgm:cxn modelId="{06701D97-73BF-473A-B172-55226315B37F}" type="presOf" srcId="{0BB94AA3-DD99-4111-9822-FF29784B616D}" destId="{B642BE79-493D-420F-8BDD-946584878120}" srcOrd="1" destOrd="0" presId="urn:microsoft.com/office/officeart/2005/8/layout/orgChart1"/>
    <dgm:cxn modelId="{1769EA26-3A84-4B6B-B570-9FCD84F0221E}" srcId="{C480F1DD-1805-43CF-9329-E1DA37B24E1B}" destId="{9B930252-D056-4719-8921-8015713C52AE}" srcOrd="0" destOrd="0" parTransId="{1472C70B-8D0A-4989-BBD9-16E162D94C5A}" sibTransId="{0CE3B268-EC9C-459E-8940-856BE23A121B}"/>
    <dgm:cxn modelId="{6AB0EFD5-45BF-45E0-AF2A-A27EE66E3F23}" type="presOf" srcId="{1472C70B-8D0A-4989-BBD9-16E162D94C5A}" destId="{AF4B9D33-6253-447C-AD1B-D922430EAFCD}" srcOrd="0" destOrd="0" presId="urn:microsoft.com/office/officeart/2005/8/layout/orgChart1"/>
    <dgm:cxn modelId="{7DB37F01-6307-4511-A3DB-9D377F325BA4}" type="presOf" srcId="{4F055064-3B78-4471-B86F-9881D47D6F9F}" destId="{047772B6-DBF5-4D20-B87A-323AE0B36654}" srcOrd="0" destOrd="0" presId="urn:microsoft.com/office/officeart/2005/8/layout/orgChart1"/>
    <dgm:cxn modelId="{989FCC41-735C-460A-A14C-2938B5A15C24}" srcId="{C480F1DD-1805-43CF-9329-E1DA37B24E1B}" destId="{0BB94AA3-DD99-4111-9822-FF29784B616D}" srcOrd="1" destOrd="0" parTransId="{571DB398-8149-4F0F-BFDF-6F6D517026B6}" sibTransId="{E9F346FB-008E-4FB1-A03B-B771A1F3BC9C}"/>
    <dgm:cxn modelId="{7C79BA82-B888-494B-83FB-2F7DED2AE9A1}" type="presOf" srcId="{C480F1DD-1805-43CF-9329-E1DA37B24E1B}" destId="{4866242E-A18A-4A13-99D3-0BB3B794A649}" srcOrd="1" destOrd="0" presId="urn:microsoft.com/office/officeart/2005/8/layout/orgChart1"/>
    <dgm:cxn modelId="{49569151-4DDA-4749-99C3-014F4C378C5D}" type="presOf" srcId="{0BB94AA3-DD99-4111-9822-FF29784B616D}" destId="{8560E7A6-158A-42A8-B278-F23456798526}" srcOrd="0" destOrd="0" presId="urn:microsoft.com/office/officeart/2005/8/layout/orgChart1"/>
    <dgm:cxn modelId="{FFDB034D-4058-4440-958B-4A4297C130D1}" type="presOf" srcId="{571DB398-8149-4F0F-BFDF-6F6D517026B6}" destId="{14BB66AE-480C-4E70-880D-F85CBB0AABC9}" srcOrd="0" destOrd="0" presId="urn:microsoft.com/office/officeart/2005/8/layout/orgChart1"/>
    <dgm:cxn modelId="{8717DC7C-9ED3-4571-BC16-90A462AAB1EF}" type="presOf" srcId="{9B930252-D056-4719-8921-8015713C52AE}" destId="{26AA6839-ED93-466A-9B92-F9667B96FCC7}" srcOrd="1" destOrd="0" presId="urn:microsoft.com/office/officeart/2005/8/layout/orgChart1"/>
    <dgm:cxn modelId="{E1D7D211-CE13-4918-83A9-3E614B4256CA}" type="presOf" srcId="{C480F1DD-1805-43CF-9329-E1DA37B24E1B}" destId="{54AAF984-DF4B-491D-8867-0752B181A412}" srcOrd="0" destOrd="0" presId="urn:microsoft.com/office/officeart/2005/8/layout/orgChart1"/>
    <dgm:cxn modelId="{0945E951-BEB4-49C9-B350-A31C11801486}" srcId="{4E5503AC-8134-4C44-9CE4-ED6A4EF86727}" destId="{C480F1DD-1805-43CF-9329-E1DA37B24E1B}" srcOrd="0" destOrd="0" parTransId="{C55B71C0-4F46-4339-8142-508ADE35D149}" sibTransId="{992C9C43-B583-4373-934F-354D96235055}"/>
    <dgm:cxn modelId="{0C39373A-CF85-4E83-9AC6-70022885F727}" type="presOf" srcId="{E0A7BF3F-B557-4212-9B4A-E05C3534C18E}" destId="{7C3ABFB8-E6AF-4486-BBCD-0AE47B151C5C}" srcOrd="0" destOrd="0" presId="urn:microsoft.com/office/officeart/2005/8/layout/orgChart1"/>
    <dgm:cxn modelId="{9FE0A438-7179-4B36-B4B9-46446A4A9FC7}" type="presOf" srcId="{4F055064-3B78-4471-B86F-9881D47D6F9F}" destId="{0318E0C5-BE2F-434F-9176-8930518B0901}" srcOrd="1" destOrd="0" presId="urn:microsoft.com/office/officeart/2005/8/layout/orgChart1"/>
    <dgm:cxn modelId="{A80AC3D7-7C68-413A-B3A7-DDC386A8BF15}" type="presParOf" srcId="{A7015B0A-ACAF-48FE-A559-707B6EDA59B5}" destId="{DBD32565-3EFC-4069-AFBA-E851AB46CD72}" srcOrd="0" destOrd="0" presId="urn:microsoft.com/office/officeart/2005/8/layout/orgChart1"/>
    <dgm:cxn modelId="{8D56228C-C295-415E-9385-4F756C43639D}" type="presParOf" srcId="{DBD32565-3EFC-4069-AFBA-E851AB46CD72}" destId="{A2EE22AB-F82E-43F5-B87D-394C992403C0}" srcOrd="0" destOrd="0" presId="urn:microsoft.com/office/officeart/2005/8/layout/orgChart1"/>
    <dgm:cxn modelId="{87E47BAE-EA11-4489-B0A5-C355EB92710E}" type="presParOf" srcId="{A2EE22AB-F82E-43F5-B87D-394C992403C0}" destId="{54AAF984-DF4B-491D-8867-0752B181A412}" srcOrd="0" destOrd="0" presId="urn:microsoft.com/office/officeart/2005/8/layout/orgChart1"/>
    <dgm:cxn modelId="{0E71C504-20A6-4D4C-AFCC-4A7A0BD9C097}" type="presParOf" srcId="{A2EE22AB-F82E-43F5-B87D-394C992403C0}" destId="{4866242E-A18A-4A13-99D3-0BB3B794A649}" srcOrd="1" destOrd="0" presId="urn:microsoft.com/office/officeart/2005/8/layout/orgChart1"/>
    <dgm:cxn modelId="{D8A3604B-8237-46D9-AC51-A50451BE8074}" type="presParOf" srcId="{DBD32565-3EFC-4069-AFBA-E851AB46CD72}" destId="{C19DB555-0F7A-478A-A2A9-7C409A99A712}" srcOrd="1" destOrd="0" presId="urn:microsoft.com/office/officeart/2005/8/layout/orgChart1"/>
    <dgm:cxn modelId="{1594761D-45AE-4DC1-B42C-22B94E461367}" type="presParOf" srcId="{C19DB555-0F7A-478A-A2A9-7C409A99A712}" destId="{14BB66AE-480C-4E70-880D-F85CBB0AABC9}" srcOrd="0" destOrd="0" presId="urn:microsoft.com/office/officeart/2005/8/layout/orgChart1"/>
    <dgm:cxn modelId="{9CF1F1A4-A978-4C17-8F63-B73086058B6C}" type="presParOf" srcId="{C19DB555-0F7A-478A-A2A9-7C409A99A712}" destId="{1ECC605F-15F1-4409-8BDD-ECEFF8E4BD4F}" srcOrd="1" destOrd="0" presId="urn:microsoft.com/office/officeart/2005/8/layout/orgChart1"/>
    <dgm:cxn modelId="{1C8E4829-3581-4EC0-9B75-4018B5A0F985}" type="presParOf" srcId="{1ECC605F-15F1-4409-8BDD-ECEFF8E4BD4F}" destId="{168C1D6E-B8F2-4B32-8AC5-A562469639EE}" srcOrd="0" destOrd="0" presId="urn:microsoft.com/office/officeart/2005/8/layout/orgChart1"/>
    <dgm:cxn modelId="{2ED966DD-C5C0-4D31-907C-4E787F318CF9}" type="presParOf" srcId="{168C1D6E-B8F2-4B32-8AC5-A562469639EE}" destId="{8560E7A6-158A-42A8-B278-F23456798526}" srcOrd="0" destOrd="0" presId="urn:microsoft.com/office/officeart/2005/8/layout/orgChart1"/>
    <dgm:cxn modelId="{0F0A1431-6134-4F50-BAF5-6F509111C7E5}" type="presParOf" srcId="{168C1D6E-B8F2-4B32-8AC5-A562469639EE}" destId="{B642BE79-493D-420F-8BDD-946584878120}" srcOrd="1" destOrd="0" presId="urn:microsoft.com/office/officeart/2005/8/layout/orgChart1"/>
    <dgm:cxn modelId="{C322D1B8-EFA7-4ED0-8C0A-20A95F7AF916}" type="presParOf" srcId="{1ECC605F-15F1-4409-8BDD-ECEFF8E4BD4F}" destId="{0F365A84-A7DE-4E4C-9FDC-4B51704823AF}" srcOrd="1" destOrd="0" presId="urn:microsoft.com/office/officeart/2005/8/layout/orgChart1"/>
    <dgm:cxn modelId="{C2A769B1-0119-4C93-A166-E39843B8A70D}" type="presParOf" srcId="{1ECC605F-15F1-4409-8BDD-ECEFF8E4BD4F}" destId="{EF755AC1-EE8A-4918-8530-47F4DC177523}" srcOrd="2" destOrd="0" presId="urn:microsoft.com/office/officeart/2005/8/layout/orgChart1"/>
    <dgm:cxn modelId="{67B5F53D-038F-45D4-9E54-5E1160A3BCF2}" type="presParOf" srcId="{C19DB555-0F7A-478A-A2A9-7C409A99A712}" destId="{7C3ABFB8-E6AF-4486-BBCD-0AE47B151C5C}" srcOrd="2" destOrd="0" presId="urn:microsoft.com/office/officeart/2005/8/layout/orgChart1"/>
    <dgm:cxn modelId="{0150838F-8D13-40EE-8A9B-CA83325DEE49}" type="presParOf" srcId="{C19DB555-0F7A-478A-A2A9-7C409A99A712}" destId="{3EF196F0-E10D-4D75-A380-08D3F2844A85}" srcOrd="3" destOrd="0" presId="urn:microsoft.com/office/officeart/2005/8/layout/orgChart1"/>
    <dgm:cxn modelId="{0E1C236B-541A-43AA-968B-34958AE8108D}" type="presParOf" srcId="{3EF196F0-E10D-4D75-A380-08D3F2844A85}" destId="{7DB90328-35B5-4E6A-8FDC-D2A56D0ADF54}" srcOrd="0" destOrd="0" presId="urn:microsoft.com/office/officeart/2005/8/layout/orgChart1"/>
    <dgm:cxn modelId="{339EBC22-3350-450B-B48E-56D0FB7023C2}" type="presParOf" srcId="{7DB90328-35B5-4E6A-8FDC-D2A56D0ADF54}" destId="{047772B6-DBF5-4D20-B87A-323AE0B36654}" srcOrd="0" destOrd="0" presId="urn:microsoft.com/office/officeart/2005/8/layout/orgChart1"/>
    <dgm:cxn modelId="{21162033-6C37-4762-97E0-35EE9FE9CE5A}" type="presParOf" srcId="{7DB90328-35B5-4E6A-8FDC-D2A56D0ADF54}" destId="{0318E0C5-BE2F-434F-9176-8930518B0901}" srcOrd="1" destOrd="0" presId="urn:microsoft.com/office/officeart/2005/8/layout/orgChart1"/>
    <dgm:cxn modelId="{79C0C14E-2870-4AC0-8617-B35CD34CF542}" type="presParOf" srcId="{3EF196F0-E10D-4D75-A380-08D3F2844A85}" destId="{BCEC69BC-93B4-46D6-944B-924D20774ED3}" srcOrd="1" destOrd="0" presId="urn:microsoft.com/office/officeart/2005/8/layout/orgChart1"/>
    <dgm:cxn modelId="{48C2947D-3229-4E62-AB9C-B430518B4CDC}" type="presParOf" srcId="{3EF196F0-E10D-4D75-A380-08D3F2844A85}" destId="{E381C4D8-6C84-448F-BE8B-F89394E0B2F5}" srcOrd="2" destOrd="0" presId="urn:microsoft.com/office/officeart/2005/8/layout/orgChart1"/>
    <dgm:cxn modelId="{4DA4A960-6CB8-4D41-926B-7F728535CCB8}" type="presParOf" srcId="{DBD32565-3EFC-4069-AFBA-E851AB46CD72}" destId="{E901D42F-D9A6-40E2-89B9-45CA08302310}" srcOrd="2" destOrd="0" presId="urn:microsoft.com/office/officeart/2005/8/layout/orgChart1"/>
    <dgm:cxn modelId="{AE894783-2645-4B69-896F-FF25FBFD9650}" type="presParOf" srcId="{E901D42F-D9A6-40E2-89B9-45CA08302310}" destId="{AF4B9D33-6253-447C-AD1B-D922430EAFCD}" srcOrd="0" destOrd="0" presId="urn:microsoft.com/office/officeart/2005/8/layout/orgChart1"/>
    <dgm:cxn modelId="{A3351BA8-DBAA-4B8A-AD4E-B283520918B8}" type="presParOf" srcId="{E901D42F-D9A6-40E2-89B9-45CA08302310}" destId="{95F8B83A-7669-40C3-96D8-7DD19AADB8ED}" srcOrd="1" destOrd="0" presId="urn:microsoft.com/office/officeart/2005/8/layout/orgChart1"/>
    <dgm:cxn modelId="{C1366EFF-CEB5-4B8B-A4C7-757151918A24}" type="presParOf" srcId="{95F8B83A-7669-40C3-96D8-7DD19AADB8ED}" destId="{14809895-325A-4AAC-9051-7C97E1EAFD6D}" srcOrd="0" destOrd="0" presId="urn:microsoft.com/office/officeart/2005/8/layout/orgChart1"/>
    <dgm:cxn modelId="{F63CB671-2073-4F90-9028-B5ECFCDAE816}" type="presParOf" srcId="{14809895-325A-4AAC-9051-7C97E1EAFD6D}" destId="{2A82DB38-6BCB-4FBC-BAEC-8549B13A3F98}" srcOrd="0" destOrd="0" presId="urn:microsoft.com/office/officeart/2005/8/layout/orgChart1"/>
    <dgm:cxn modelId="{E8F11DCA-DC58-432D-9F97-CE543FC2AF32}" type="presParOf" srcId="{14809895-325A-4AAC-9051-7C97E1EAFD6D}" destId="{26AA6839-ED93-466A-9B92-F9667B96FCC7}" srcOrd="1" destOrd="0" presId="urn:microsoft.com/office/officeart/2005/8/layout/orgChart1"/>
    <dgm:cxn modelId="{6690BF73-0506-4C0E-9B82-B0A2B58D1E01}" type="presParOf" srcId="{95F8B83A-7669-40C3-96D8-7DD19AADB8ED}" destId="{93ADFD80-DECC-4203-A517-509521200F09}" srcOrd="1" destOrd="0" presId="urn:microsoft.com/office/officeart/2005/8/layout/orgChart1"/>
    <dgm:cxn modelId="{A6EA8B96-4978-4ABF-A363-58EFC9392129}" type="presParOf" srcId="{95F8B83A-7669-40C3-96D8-7DD19AADB8ED}" destId="{1902D16E-2B32-4D8A-9DE9-B4A76C3D89E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7BCC8BF-5CAE-4277-A353-E4E686F5C4E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9013C59-837B-4BA8-9B32-61EE9177AF3E}">
      <dgm:prSet custT="1"/>
      <dgm:spPr>
        <a:solidFill>
          <a:schemeClr val="accent1"/>
        </a:solidFill>
      </dgm:spPr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Head of Estates and Facilities </a:t>
          </a:r>
          <a:endParaRPr lang="en-GB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5CE5EE-564A-41B2-A5F9-8F3E0AEAF8F5}" type="parTrans" cxnId="{441115D6-33C9-4990-AA2E-2B731C5287DA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BB5E9B-91A3-48EA-8C76-1F5F4C38891F}" type="sibTrans" cxnId="{441115D6-33C9-4990-AA2E-2B731C5287DA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80A1D0-6B82-4B1C-9682-CFE6D040A20B}">
      <dgm:prSet custT="1"/>
      <dgm:spPr>
        <a:solidFill>
          <a:schemeClr val="accent1"/>
        </a:solidFill>
      </dgm:spPr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Estates Team Leader (Ayr)</a:t>
          </a:r>
        </a:p>
      </dgm:t>
    </dgm:pt>
    <dgm:pt modelId="{19E1F521-206A-4ABA-9BF1-DE7047BB7F5D}" type="parTrans" cxnId="{1EB44742-73C8-4EFD-BB23-1B3836030DD8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F102AE-7752-46FE-AC55-39390913C918}" type="sibTrans" cxnId="{1EB44742-73C8-4EFD-BB23-1B3836030DD8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C70C38-A6B4-4D2F-B333-B27CF5E2E137}">
      <dgm:prSet custT="1"/>
      <dgm:spPr>
        <a:solidFill>
          <a:schemeClr val="accent1"/>
        </a:solidFill>
      </dgm:spPr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Estates Team Leader (Kilmarnock) </a:t>
          </a:r>
        </a:p>
      </dgm:t>
    </dgm:pt>
    <dgm:pt modelId="{9C0D83E2-9166-4CC4-813F-9B7EF48025EE}" type="parTrans" cxnId="{CEA8F63C-FA29-45E3-AB03-6ED4AAF2DDA9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7B8100-8316-440E-BA59-B7D9768FCE43}" type="sibTrans" cxnId="{CEA8F63C-FA29-45E3-AB03-6ED4AAF2DDA9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FAAD88-848C-4C9F-9B0A-810E705BAA68}">
      <dgm:prSet custT="1"/>
      <dgm:spPr>
        <a:solidFill>
          <a:schemeClr val="accent1"/>
        </a:solidFill>
      </dgm:spPr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Estates Assistant </a:t>
          </a:r>
          <a:endParaRPr lang="en-GB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70176C-45D3-48DA-ADEB-7613C8564674}" type="parTrans" cxnId="{9DE2D421-BDDF-4852-BBF5-71B7B1ED23B7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C29D6AC-3845-4343-95C6-97CD536BD2DB}" type="sibTrans" cxnId="{9DE2D421-BDDF-4852-BBF5-71B7B1ED23B7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7DFB3D3-2CC3-434D-976C-0E9CC5C7D712}">
      <dgm:prSet custT="1"/>
      <dgm:spPr>
        <a:solidFill>
          <a:schemeClr val="accent1"/>
        </a:solidFill>
      </dgm:spPr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Campus Assistant </a:t>
          </a:r>
          <a:endParaRPr lang="en-GB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4B20939-4518-47CA-B4C6-140ABED5127F}" type="parTrans" cxnId="{387A0E01-3179-4E2F-9A1E-BF14431F27EA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3D7BECF-C432-4CA4-AB14-A0DD912B8D60}" type="sibTrans" cxnId="{387A0E01-3179-4E2F-9A1E-BF14431F27EA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C6B260A-00D3-4936-9381-6603E4BD71A3}">
      <dgm:prSet custT="1"/>
      <dgm:spPr>
        <a:solidFill>
          <a:schemeClr val="accent1"/>
        </a:solidFill>
      </dgm:spPr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Cleaning Supervisor</a:t>
          </a:r>
        </a:p>
      </dgm:t>
    </dgm:pt>
    <dgm:pt modelId="{B2518128-D928-4769-B969-F03278393D2A}" type="parTrans" cxnId="{DBB8E523-BB7E-4F24-8AC7-BDCEBAB7EA50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7E8889C-3F2D-4A78-878D-7F659DFA952C}" type="sibTrans" cxnId="{DBB8E523-BB7E-4F24-8AC7-BDCEBAB7EA50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D47C88C-8418-4FFF-9933-E269AEE93643}">
      <dgm:prSet custT="1"/>
      <dgm:spPr>
        <a:solidFill>
          <a:schemeClr val="accent1"/>
        </a:solidFill>
      </dgm:spPr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Estates Assistant </a:t>
          </a:r>
          <a:endParaRPr lang="en-GB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BE9C1DB-B6C7-4F17-AA3D-74B6FF192F52}" type="parTrans" cxnId="{EE567623-0C48-4D53-9476-1B57AC7E668F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79AD7D-695C-40BB-9299-610FA58D30AD}" type="sibTrans" cxnId="{EE567623-0C48-4D53-9476-1B57AC7E668F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BD04D8-A44B-4A81-B9F7-30692C876FE5}">
      <dgm:prSet custT="1"/>
      <dgm:spPr>
        <a:solidFill>
          <a:schemeClr val="accent1"/>
        </a:solidFill>
      </dgm:spPr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Campus Assistant  </a:t>
          </a:r>
          <a:endParaRPr lang="en-GB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00B315C-645B-464D-8995-3258C50008C5}" type="parTrans" cxnId="{578E81F8-EBC5-4EC6-9507-CC771C6222CA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9F3BB1C-22A5-4A3C-88C8-29BBA7E71BDB}" type="sibTrans" cxnId="{578E81F8-EBC5-4EC6-9507-CC771C6222CA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0F6C79-E092-4139-8048-E8A3885BD933}">
      <dgm:prSet custT="1"/>
      <dgm:spPr>
        <a:solidFill>
          <a:schemeClr val="accent1"/>
        </a:solidFill>
      </dgm:spPr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Cleaning Supervisor</a:t>
          </a:r>
        </a:p>
      </dgm:t>
    </dgm:pt>
    <dgm:pt modelId="{374057C2-5BBE-404C-AE42-00B89A4E9927}" type="parTrans" cxnId="{DFD39370-CAAC-4296-98CD-959429724A45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B7E92A-387D-4374-A037-3565C73AB963}" type="sibTrans" cxnId="{DFD39370-CAAC-4296-98CD-959429724A45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52D3AA-2266-4CD9-A6F1-205EDEC7FA13}">
      <dgm:prSet custT="1"/>
      <dgm:spPr>
        <a:solidFill>
          <a:schemeClr val="accent1"/>
        </a:solidFill>
      </dgm:spPr>
      <dgm:t>
        <a:bodyPr/>
        <a:lstStyle/>
        <a:p>
          <a:r>
            <a:rPr lang="en-GB" sz="700" dirty="0" smtClean="0">
              <a:latin typeface="Arial" panose="020B0604020202020204" pitchFamily="34" charset="0"/>
              <a:cs typeface="Arial" panose="020B0604020202020204" pitchFamily="34" charset="0"/>
            </a:rPr>
            <a:t>Helpdesk Administrator</a:t>
          </a:r>
        </a:p>
      </dgm:t>
    </dgm:pt>
    <dgm:pt modelId="{5E093A17-6495-40F8-98A4-AA1ECCBA9937}" type="parTrans" cxnId="{F1DE9BD9-73D1-45AB-B669-64DACCDDCC42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205B304-5721-4C55-BD3E-3E66BB385B43}" type="sibTrans" cxnId="{F1DE9BD9-73D1-45AB-B669-64DACCDDCC42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11825E2-A6CE-4805-A4B0-A3465EDF26E0}">
      <dgm:prSet custT="1"/>
      <dgm:spPr>
        <a:solidFill>
          <a:schemeClr val="accent1"/>
        </a:solidFill>
      </dgm:spPr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Cleaning Staff  </a:t>
          </a:r>
          <a:endParaRPr lang="en-GB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26693A-CC1D-4CCC-A186-E5DFE751FE83}" type="parTrans" cxnId="{237820F9-64C6-4C9C-BAAB-9DA88EA4440E}">
      <dgm:prSet/>
      <dgm:spPr/>
      <dgm:t>
        <a:bodyPr/>
        <a:lstStyle/>
        <a:p>
          <a:endParaRPr lang="en-GB" sz="900"/>
        </a:p>
      </dgm:t>
    </dgm:pt>
    <dgm:pt modelId="{AC2033E6-4B21-4377-8FA0-EC18A69518A0}" type="sibTrans" cxnId="{237820F9-64C6-4C9C-BAAB-9DA88EA4440E}">
      <dgm:prSet/>
      <dgm:spPr/>
      <dgm:t>
        <a:bodyPr/>
        <a:lstStyle/>
        <a:p>
          <a:endParaRPr lang="en-GB" sz="900"/>
        </a:p>
      </dgm:t>
    </dgm:pt>
    <dgm:pt modelId="{D245FB15-05B5-4803-A6FC-C4A21A9092EB}">
      <dgm:prSet custT="1"/>
      <dgm:spPr>
        <a:solidFill>
          <a:schemeClr val="accent1"/>
        </a:solidFill>
      </dgm:spPr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Cleaning Staff  </a:t>
          </a:r>
          <a:endParaRPr lang="en-GB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0FB6EC-9FD0-422F-832D-E9945A594123}" type="parTrans" cxnId="{A2BCCAF2-77BB-42CB-9C8B-D6314C11A519}">
      <dgm:prSet/>
      <dgm:spPr/>
      <dgm:t>
        <a:bodyPr/>
        <a:lstStyle/>
        <a:p>
          <a:endParaRPr lang="en-GB" sz="900"/>
        </a:p>
      </dgm:t>
    </dgm:pt>
    <dgm:pt modelId="{EFC2CD3B-D32A-4336-8FF9-DB11EB7CD2DE}" type="sibTrans" cxnId="{A2BCCAF2-77BB-42CB-9C8B-D6314C11A519}">
      <dgm:prSet/>
      <dgm:spPr/>
      <dgm:t>
        <a:bodyPr/>
        <a:lstStyle/>
        <a:p>
          <a:endParaRPr lang="en-GB" sz="900"/>
        </a:p>
      </dgm:t>
    </dgm:pt>
    <dgm:pt modelId="{A72FCCA6-B017-4AF6-BC7D-6F0F06C6B378}">
      <dgm:prSet custT="1"/>
      <dgm:spPr/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Helpdesk Administrator</a:t>
          </a:r>
        </a:p>
      </dgm:t>
    </dgm:pt>
    <dgm:pt modelId="{E292B23F-75CC-4D23-8A95-61BEBE79F3BC}" type="parTrans" cxnId="{E8E8E002-2EDC-4EEB-A272-481624E95867}">
      <dgm:prSet/>
      <dgm:spPr/>
      <dgm:t>
        <a:bodyPr/>
        <a:lstStyle/>
        <a:p>
          <a:endParaRPr lang="en-GB" sz="900"/>
        </a:p>
      </dgm:t>
    </dgm:pt>
    <dgm:pt modelId="{82440707-23EE-4C22-8A89-C343EFAF4C2E}" type="sibTrans" cxnId="{E8E8E002-2EDC-4EEB-A272-481624E95867}">
      <dgm:prSet/>
      <dgm:spPr/>
      <dgm:t>
        <a:bodyPr/>
        <a:lstStyle/>
        <a:p>
          <a:endParaRPr lang="en-GB" sz="900"/>
        </a:p>
      </dgm:t>
    </dgm:pt>
    <dgm:pt modelId="{D889C707-FCC9-4422-B73C-B33616173F6D}">
      <dgm:prSet custT="1"/>
      <dgm:spPr/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Central Stores Assistant </a:t>
          </a:r>
          <a:endParaRPr lang="en-GB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60FB04-BB0C-4FF6-8B23-263742999A65}" type="parTrans" cxnId="{6B5713A7-9DC0-48DF-BFAF-E1783BE938BA}">
      <dgm:prSet/>
      <dgm:spPr/>
      <dgm:t>
        <a:bodyPr/>
        <a:lstStyle/>
        <a:p>
          <a:endParaRPr lang="en-GB"/>
        </a:p>
      </dgm:t>
    </dgm:pt>
    <dgm:pt modelId="{DF15E80D-E6B6-42C9-AFC4-9689B9C003A2}" type="sibTrans" cxnId="{6B5713A7-9DC0-48DF-BFAF-E1783BE938BA}">
      <dgm:prSet/>
      <dgm:spPr/>
      <dgm:t>
        <a:bodyPr/>
        <a:lstStyle/>
        <a:p>
          <a:endParaRPr lang="en-GB"/>
        </a:p>
      </dgm:t>
    </dgm:pt>
    <dgm:pt modelId="{E60EDA6A-8A3C-4507-BCE5-3A036EFC3169}">
      <dgm:prSet custT="1"/>
      <dgm:spPr>
        <a:solidFill>
          <a:schemeClr val="accent1"/>
        </a:solidFill>
      </dgm:spPr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Estates Team Leader </a:t>
          </a:r>
          <a:endParaRPr lang="en-GB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8EF7D3-8D8B-46CB-96D8-34B8D8A325AA}" type="parTrans" cxnId="{F312B38D-3327-406C-AD16-C9E5533E73E2}">
      <dgm:prSet/>
      <dgm:spPr/>
      <dgm:t>
        <a:bodyPr/>
        <a:lstStyle/>
        <a:p>
          <a:endParaRPr lang="en-GB"/>
        </a:p>
      </dgm:t>
    </dgm:pt>
    <dgm:pt modelId="{BA2DA2C4-D714-49F2-A695-11C7464E6D39}" type="sibTrans" cxnId="{F312B38D-3327-406C-AD16-C9E5533E73E2}">
      <dgm:prSet/>
      <dgm:spPr/>
      <dgm:t>
        <a:bodyPr/>
        <a:lstStyle/>
        <a:p>
          <a:endParaRPr lang="en-GB"/>
        </a:p>
      </dgm:t>
    </dgm:pt>
    <dgm:pt modelId="{7CC3D1C8-9F98-4AFB-842A-6877474684D1}">
      <dgm:prSet custT="1"/>
      <dgm:spPr/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Contracts and Estates Manager </a:t>
          </a:r>
          <a:endParaRPr lang="en-GB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7A7C718-3516-4FFD-85B6-EDAC70FE2B58}" type="parTrans" cxnId="{E9EE84A7-54F2-44CF-AB44-7FB7C59ADCAB}">
      <dgm:prSet/>
      <dgm:spPr/>
      <dgm:t>
        <a:bodyPr/>
        <a:lstStyle/>
        <a:p>
          <a:endParaRPr lang="en-GB"/>
        </a:p>
      </dgm:t>
    </dgm:pt>
    <dgm:pt modelId="{1E0E1A4A-AC17-4498-A54B-F754E2213020}" type="sibTrans" cxnId="{E9EE84A7-54F2-44CF-AB44-7FB7C59ADCAB}">
      <dgm:prSet/>
      <dgm:spPr/>
      <dgm:t>
        <a:bodyPr/>
        <a:lstStyle/>
        <a:p>
          <a:endParaRPr lang="en-GB"/>
        </a:p>
      </dgm:t>
    </dgm:pt>
    <dgm:pt modelId="{6A89D0D4-FCAC-411C-BA74-7455816AA0A3}" type="pres">
      <dgm:prSet presAssocID="{37BCC8BF-5CAE-4277-A353-E4E686F5C4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014A3231-CD53-4439-987D-743F26C78C8D}" type="pres">
      <dgm:prSet presAssocID="{99013C59-837B-4BA8-9B32-61EE9177AF3E}" presName="hierRoot1" presStyleCnt="0">
        <dgm:presLayoutVars>
          <dgm:hierBranch val="init"/>
        </dgm:presLayoutVars>
      </dgm:prSet>
      <dgm:spPr/>
    </dgm:pt>
    <dgm:pt modelId="{8C922611-B131-476B-AB2B-BD59E4F9DA24}" type="pres">
      <dgm:prSet presAssocID="{99013C59-837B-4BA8-9B32-61EE9177AF3E}" presName="rootComposite1" presStyleCnt="0"/>
      <dgm:spPr/>
    </dgm:pt>
    <dgm:pt modelId="{A5E5F464-E2ED-4C27-BCB4-73E15260C44A}" type="pres">
      <dgm:prSet presAssocID="{99013C59-837B-4BA8-9B32-61EE9177AF3E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CDD448B-ECD1-4384-9B0B-A749B113F4F7}" type="pres">
      <dgm:prSet presAssocID="{99013C59-837B-4BA8-9B32-61EE9177AF3E}" presName="rootConnector1" presStyleLbl="node1" presStyleIdx="0" presStyleCnt="0"/>
      <dgm:spPr/>
      <dgm:t>
        <a:bodyPr/>
        <a:lstStyle/>
        <a:p>
          <a:endParaRPr lang="en-GB"/>
        </a:p>
      </dgm:t>
    </dgm:pt>
    <dgm:pt modelId="{28B5C788-EDBC-4F26-8733-ED33888F5BA5}" type="pres">
      <dgm:prSet presAssocID="{99013C59-837B-4BA8-9B32-61EE9177AF3E}" presName="hierChild2" presStyleCnt="0"/>
      <dgm:spPr/>
    </dgm:pt>
    <dgm:pt modelId="{594B1FC6-A7D2-40DF-A60A-6C0EF93FDFFD}" type="pres">
      <dgm:prSet presAssocID="{19E1F521-206A-4ABA-9BF1-DE7047BB7F5D}" presName="Name37" presStyleLbl="parChTrans1D2" presStyleIdx="0" presStyleCnt="4"/>
      <dgm:spPr/>
      <dgm:t>
        <a:bodyPr/>
        <a:lstStyle/>
        <a:p>
          <a:endParaRPr lang="en-GB"/>
        </a:p>
      </dgm:t>
    </dgm:pt>
    <dgm:pt modelId="{CCA110E5-06C0-4718-8152-BDE3CE2E546F}" type="pres">
      <dgm:prSet presAssocID="{3480A1D0-6B82-4B1C-9682-CFE6D040A20B}" presName="hierRoot2" presStyleCnt="0">
        <dgm:presLayoutVars>
          <dgm:hierBranch/>
        </dgm:presLayoutVars>
      </dgm:prSet>
      <dgm:spPr/>
    </dgm:pt>
    <dgm:pt modelId="{E2E560F6-4CB9-412E-8E02-F0C63A4E492A}" type="pres">
      <dgm:prSet presAssocID="{3480A1D0-6B82-4B1C-9682-CFE6D040A20B}" presName="rootComposite" presStyleCnt="0"/>
      <dgm:spPr/>
    </dgm:pt>
    <dgm:pt modelId="{58277948-69F2-4933-ABBF-F668DE866D3E}" type="pres">
      <dgm:prSet presAssocID="{3480A1D0-6B82-4B1C-9682-CFE6D040A20B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A188A8B-C230-4226-8C87-B6BB98AB2B05}" type="pres">
      <dgm:prSet presAssocID="{3480A1D0-6B82-4B1C-9682-CFE6D040A20B}" presName="rootConnector" presStyleLbl="node2" presStyleIdx="0" presStyleCnt="4"/>
      <dgm:spPr/>
      <dgm:t>
        <a:bodyPr/>
        <a:lstStyle/>
        <a:p>
          <a:endParaRPr lang="en-GB"/>
        </a:p>
      </dgm:t>
    </dgm:pt>
    <dgm:pt modelId="{22E1439E-9B89-4E2A-B9C2-00A16D63582A}" type="pres">
      <dgm:prSet presAssocID="{3480A1D0-6B82-4B1C-9682-CFE6D040A20B}" presName="hierChild4" presStyleCnt="0"/>
      <dgm:spPr/>
    </dgm:pt>
    <dgm:pt modelId="{7D6CCE9A-2932-47BE-9D36-D80EB4E251EA}" type="pres">
      <dgm:prSet presAssocID="{D470176C-45D3-48DA-ADEB-7613C8564674}" presName="Name35" presStyleLbl="parChTrans1D3" presStyleIdx="0" presStyleCnt="9"/>
      <dgm:spPr/>
      <dgm:t>
        <a:bodyPr/>
        <a:lstStyle/>
        <a:p>
          <a:endParaRPr lang="en-GB"/>
        </a:p>
      </dgm:t>
    </dgm:pt>
    <dgm:pt modelId="{6E9E8839-684F-47A0-9FA6-BCF8C1F49CBF}" type="pres">
      <dgm:prSet presAssocID="{99FAAD88-848C-4C9F-9B0A-810E705BAA68}" presName="hierRoot2" presStyleCnt="0">
        <dgm:presLayoutVars>
          <dgm:hierBranch val="init"/>
        </dgm:presLayoutVars>
      </dgm:prSet>
      <dgm:spPr/>
    </dgm:pt>
    <dgm:pt modelId="{2603B12C-912B-434F-8430-2556EE21FFAC}" type="pres">
      <dgm:prSet presAssocID="{99FAAD88-848C-4C9F-9B0A-810E705BAA68}" presName="rootComposite" presStyleCnt="0"/>
      <dgm:spPr/>
    </dgm:pt>
    <dgm:pt modelId="{C1202E80-B698-469F-89B8-14AF912BF1A7}" type="pres">
      <dgm:prSet presAssocID="{99FAAD88-848C-4C9F-9B0A-810E705BAA68}" presName="rootText" presStyleLbl="node3" presStyleIdx="0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7CF49AB-AF0B-4987-93BA-99CA958A3EE8}" type="pres">
      <dgm:prSet presAssocID="{99FAAD88-848C-4C9F-9B0A-810E705BAA68}" presName="rootConnector" presStyleLbl="node3" presStyleIdx="0" presStyleCnt="9"/>
      <dgm:spPr/>
      <dgm:t>
        <a:bodyPr/>
        <a:lstStyle/>
        <a:p>
          <a:endParaRPr lang="en-GB"/>
        </a:p>
      </dgm:t>
    </dgm:pt>
    <dgm:pt modelId="{9A1CD3E2-1CE3-4F25-81AD-D2C958D934E4}" type="pres">
      <dgm:prSet presAssocID="{99FAAD88-848C-4C9F-9B0A-810E705BAA68}" presName="hierChild4" presStyleCnt="0"/>
      <dgm:spPr/>
    </dgm:pt>
    <dgm:pt modelId="{4A1B75EF-038B-4000-B799-B70173F2B6E3}" type="pres">
      <dgm:prSet presAssocID="{99FAAD88-848C-4C9F-9B0A-810E705BAA68}" presName="hierChild5" presStyleCnt="0"/>
      <dgm:spPr/>
    </dgm:pt>
    <dgm:pt modelId="{C4DA2EB9-BEBE-4412-9AF5-F285EB5759F5}" type="pres">
      <dgm:prSet presAssocID="{F4B20939-4518-47CA-B4C6-140ABED5127F}" presName="Name35" presStyleLbl="parChTrans1D3" presStyleIdx="1" presStyleCnt="9"/>
      <dgm:spPr/>
      <dgm:t>
        <a:bodyPr/>
        <a:lstStyle/>
        <a:p>
          <a:endParaRPr lang="en-GB"/>
        </a:p>
      </dgm:t>
    </dgm:pt>
    <dgm:pt modelId="{F4206EA9-3F66-4948-A730-597001DC5EE9}" type="pres">
      <dgm:prSet presAssocID="{B7DFB3D3-2CC3-434D-976C-0E9CC5C7D712}" presName="hierRoot2" presStyleCnt="0">
        <dgm:presLayoutVars>
          <dgm:hierBranch val="init"/>
        </dgm:presLayoutVars>
      </dgm:prSet>
      <dgm:spPr/>
    </dgm:pt>
    <dgm:pt modelId="{81BE3C17-D2B1-4792-93F6-C2D6AD77C678}" type="pres">
      <dgm:prSet presAssocID="{B7DFB3D3-2CC3-434D-976C-0E9CC5C7D712}" presName="rootComposite" presStyleCnt="0"/>
      <dgm:spPr/>
    </dgm:pt>
    <dgm:pt modelId="{9CAC93D8-2BAA-4A28-B646-851EC68D99C7}" type="pres">
      <dgm:prSet presAssocID="{B7DFB3D3-2CC3-434D-976C-0E9CC5C7D712}" presName="rootText" presStyleLbl="node3" presStyleIdx="1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89D7F19-A7D7-498A-9FE2-0FDFBBDF35D9}" type="pres">
      <dgm:prSet presAssocID="{B7DFB3D3-2CC3-434D-976C-0E9CC5C7D712}" presName="rootConnector" presStyleLbl="node3" presStyleIdx="1" presStyleCnt="9"/>
      <dgm:spPr/>
      <dgm:t>
        <a:bodyPr/>
        <a:lstStyle/>
        <a:p>
          <a:endParaRPr lang="en-GB"/>
        </a:p>
      </dgm:t>
    </dgm:pt>
    <dgm:pt modelId="{0353556E-4466-4F7D-B056-30AE97E77AEC}" type="pres">
      <dgm:prSet presAssocID="{B7DFB3D3-2CC3-434D-976C-0E9CC5C7D712}" presName="hierChild4" presStyleCnt="0"/>
      <dgm:spPr/>
    </dgm:pt>
    <dgm:pt modelId="{B08E4B3B-0486-4687-A8D9-808E14B70BF3}" type="pres">
      <dgm:prSet presAssocID="{B7DFB3D3-2CC3-434D-976C-0E9CC5C7D712}" presName="hierChild5" presStyleCnt="0"/>
      <dgm:spPr/>
    </dgm:pt>
    <dgm:pt modelId="{CC702733-AE7E-41B9-ADC6-505C46F974FB}" type="pres">
      <dgm:prSet presAssocID="{B2518128-D928-4769-B969-F03278393D2A}" presName="Name35" presStyleLbl="parChTrans1D3" presStyleIdx="2" presStyleCnt="9"/>
      <dgm:spPr/>
      <dgm:t>
        <a:bodyPr/>
        <a:lstStyle/>
        <a:p>
          <a:endParaRPr lang="en-GB"/>
        </a:p>
      </dgm:t>
    </dgm:pt>
    <dgm:pt modelId="{B0E64A76-1924-4CCE-9F0A-CC32643FAA4E}" type="pres">
      <dgm:prSet presAssocID="{FC6B260A-00D3-4936-9381-6603E4BD71A3}" presName="hierRoot2" presStyleCnt="0">
        <dgm:presLayoutVars>
          <dgm:hierBranch/>
        </dgm:presLayoutVars>
      </dgm:prSet>
      <dgm:spPr/>
    </dgm:pt>
    <dgm:pt modelId="{A9B4634E-5940-4604-802A-036BE69F0E92}" type="pres">
      <dgm:prSet presAssocID="{FC6B260A-00D3-4936-9381-6603E4BD71A3}" presName="rootComposite" presStyleCnt="0"/>
      <dgm:spPr/>
    </dgm:pt>
    <dgm:pt modelId="{EA73703F-27F2-4139-A865-8367019F744F}" type="pres">
      <dgm:prSet presAssocID="{FC6B260A-00D3-4936-9381-6603E4BD71A3}" presName="rootText" presStyleLbl="node3" presStyleIdx="2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EFFE265-F2CD-4249-83D7-0DE18F457AC5}" type="pres">
      <dgm:prSet presAssocID="{FC6B260A-00D3-4936-9381-6603E4BD71A3}" presName="rootConnector" presStyleLbl="node3" presStyleIdx="2" presStyleCnt="9"/>
      <dgm:spPr/>
      <dgm:t>
        <a:bodyPr/>
        <a:lstStyle/>
        <a:p>
          <a:endParaRPr lang="en-GB"/>
        </a:p>
      </dgm:t>
    </dgm:pt>
    <dgm:pt modelId="{073CF3BC-5F39-4EBC-9364-19154B798717}" type="pres">
      <dgm:prSet presAssocID="{FC6B260A-00D3-4936-9381-6603E4BD71A3}" presName="hierChild4" presStyleCnt="0"/>
      <dgm:spPr/>
    </dgm:pt>
    <dgm:pt modelId="{4DBCB27B-9132-4FE4-A68A-EFE275409893}" type="pres">
      <dgm:prSet presAssocID="{8026693A-CC1D-4CCC-A186-E5DFE751FE83}" presName="Name35" presStyleLbl="parChTrans1D4" presStyleIdx="0" presStyleCnt="2"/>
      <dgm:spPr/>
      <dgm:t>
        <a:bodyPr/>
        <a:lstStyle/>
        <a:p>
          <a:endParaRPr lang="en-GB"/>
        </a:p>
      </dgm:t>
    </dgm:pt>
    <dgm:pt modelId="{39D664FC-1925-46E1-BEE6-39CE2E6A8C53}" type="pres">
      <dgm:prSet presAssocID="{311825E2-A6CE-4805-A4B0-A3465EDF26E0}" presName="hierRoot2" presStyleCnt="0">
        <dgm:presLayoutVars>
          <dgm:hierBranch val="init"/>
        </dgm:presLayoutVars>
      </dgm:prSet>
      <dgm:spPr/>
    </dgm:pt>
    <dgm:pt modelId="{4CF37C55-93FC-49BF-83A2-7ECD8E8FC63D}" type="pres">
      <dgm:prSet presAssocID="{311825E2-A6CE-4805-A4B0-A3465EDF26E0}" presName="rootComposite" presStyleCnt="0"/>
      <dgm:spPr/>
    </dgm:pt>
    <dgm:pt modelId="{90315C7F-E944-4171-9431-24F8D7CBA457}" type="pres">
      <dgm:prSet presAssocID="{311825E2-A6CE-4805-A4B0-A3465EDF26E0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78E0026-1546-497A-A2A1-95A25EA35FCE}" type="pres">
      <dgm:prSet presAssocID="{311825E2-A6CE-4805-A4B0-A3465EDF26E0}" presName="rootConnector" presStyleLbl="node4" presStyleIdx="0" presStyleCnt="2"/>
      <dgm:spPr/>
      <dgm:t>
        <a:bodyPr/>
        <a:lstStyle/>
        <a:p>
          <a:endParaRPr lang="en-GB"/>
        </a:p>
      </dgm:t>
    </dgm:pt>
    <dgm:pt modelId="{F6EB49B7-C4F5-45A0-B2F8-36EE4F36A241}" type="pres">
      <dgm:prSet presAssocID="{311825E2-A6CE-4805-A4B0-A3465EDF26E0}" presName="hierChild4" presStyleCnt="0"/>
      <dgm:spPr/>
    </dgm:pt>
    <dgm:pt modelId="{D06193E9-ECCD-4CB1-BF2C-6D6922336582}" type="pres">
      <dgm:prSet presAssocID="{311825E2-A6CE-4805-A4B0-A3465EDF26E0}" presName="hierChild5" presStyleCnt="0"/>
      <dgm:spPr/>
    </dgm:pt>
    <dgm:pt modelId="{02DB4D39-EF3C-4E0C-9E06-09BE585ED698}" type="pres">
      <dgm:prSet presAssocID="{FC6B260A-00D3-4936-9381-6603E4BD71A3}" presName="hierChild5" presStyleCnt="0"/>
      <dgm:spPr/>
    </dgm:pt>
    <dgm:pt modelId="{9AFD8558-F512-4945-80BF-7C120617066D}" type="pres">
      <dgm:prSet presAssocID="{E292B23F-75CC-4D23-8A95-61BEBE79F3BC}" presName="Name35" presStyleLbl="parChTrans1D3" presStyleIdx="3" presStyleCnt="9"/>
      <dgm:spPr/>
      <dgm:t>
        <a:bodyPr/>
        <a:lstStyle/>
        <a:p>
          <a:endParaRPr lang="en-GB"/>
        </a:p>
      </dgm:t>
    </dgm:pt>
    <dgm:pt modelId="{EA71A1AD-DE85-4B5C-A37F-150CB394715F}" type="pres">
      <dgm:prSet presAssocID="{A72FCCA6-B017-4AF6-BC7D-6F0F06C6B378}" presName="hierRoot2" presStyleCnt="0">
        <dgm:presLayoutVars>
          <dgm:hierBranch val="init"/>
        </dgm:presLayoutVars>
      </dgm:prSet>
      <dgm:spPr/>
    </dgm:pt>
    <dgm:pt modelId="{9AAE7F13-C48D-4899-AEB2-BCAA60A5901C}" type="pres">
      <dgm:prSet presAssocID="{A72FCCA6-B017-4AF6-BC7D-6F0F06C6B378}" presName="rootComposite" presStyleCnt="0"/>
      <dgm:spPr/>
    </dgm:pt>
    <dgm:pt modelId="{7BE43894-E0A2-4BE4-87EB-DDF63D84C031}" type="pres">
      <dgm:prSet presAssocID="{A72FCCA6-B017-4AF6-BC7D-6F0F06C6B378}" presName="rootText" presStyleLbl="node3" presStyleIdx="3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DA20C91-C84D-443B-8CB2-1FEA319E27F5}" type="pres">
      <dgm:prSet presAssocID="{A72FCCA6-B017-4AF6-BC7D-6F0F06C6B378}" presName="rootConnector" presStyleLbl="node3" presStyleIdx="3" presStyleCnt="9"/>
      <dgm:spPr/>
      <dgm:t>
        <a:bodyPr/>
        <a:lstStyle/>
        <a:p>
          <a:endParaRPr lang="en-GB"/>
        </a:p>
      </dgm:t>
    </dgm:pt>
    <dgm:pt modelId="{EC5582BC-FA41-4553-A674-FAFA7C10854C}" type="pres">
      <dgm:prSet presAssocID="{A72FCCA6-B017-4AF6-BC7D-6F0F06C6B378}" presName="hierChild4" presStyleCnt="0"/>
      <dgm:spPr/>
    </dgm:pt>
    <dgm:pt modelId="{388D3FBE-BC6A-43A0-9D0C-1F48C6BBB5AF}" type="pres">
      <dgm:prSet presAssocID="{A72FCCA6-B017-4AF6-BC7D-6F0F06C6B378}" presName="hierChild5" presStyleCnt="0"/>
      <dgm:spPr/>
    </dgm:pt>
    <dgm:pt modelId="{AD6F929E-CE6C-4BC5-B838-F3753A1EF344}" type="pres">
      <dgm:prSet presAssocID="{DE60FB04-BB0C-4FF6-8B23-263742999A65}" presName="Name35" presStyleLbl="parChTrans1D3" presStyleIdx="4" presStyleCnt="9"/>
      <dgm:spPr/>
      <dgm:t>
        <a:bodyPr/>
        <a:lstStyle/>
        <a:p>
          <a:endParaRPr lang="en-GB"/>
        </a:p>
      </dgm:t>
    </dgm:pt>
    <dgm:pt modelId="{CE4D0ABD-F588-4D81-AC90-22011E0F6C4C}" type="pres">
      <dgm:prSet presAssocID="{D889C707-FCC9-4422-B73C-B33616173F6D}" presName="hierRoot2" presStyleCnt="0">
        <dgm:presLayoutVars>
          <dgm:hierBranch val="init"/>
        </dgm:presLayoutVars>
      </dgm:prSet>
      <dgm:spPr/>
    </dgm:pt>
    <dgm:pt modelId="{CEE5EEF4-AB4D-4C49-BDBE-AEBAF2AB4E64}" type="pres">
      <dgm:prSet presAssocID="{D889C707-FCC9-4422-B73C-B33616173F6D}" presName="rootComposite" presStyleCnt="0"/>
      <dgm:spPr/>
    </dgm:pt>
    <dgm:pt modelId="{6B14C4F9-3CB6-4554-A67F-16D2436151F8}" type="pres">
      <dgm:prSet presAssocID="{D889C707-FCC9-4422-B73C-B33616173F6D}" presName="rootText" presStyleLbl="node3" presStyleIdx="4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873B0E6-B3A1-4F7C-8DD6-7E68EC92ABC4}" type="pres">
      <dgm:prSet presAssocID="{D889C707-FCC9-4422-B73C-B33616173F6D}" presName="rootConnector" presStyleLbl="node3" presStyleIdx="4" presStyleCnt="9"/>
      <dgm:spPr/>
      <dgm:t>
        <a:bodyPr/>
        <a:lstStyle/>
        <a:p>
          <a:endParaRPr lang="en-GB"/>
        </a:p>
      </dgm:t>
    </dgm:pt>
    <dgm:pt modelId="{222DFA25-277F-42E7-8B89-89BABE0D408A}" type="pres">
      <dgm:prSet presAssocID="{D889C707-FCC9-4422-B73C-B33616173F6D}" presName="hierChild4" presStyleCnt="0"/>
      <dgm:spPr/>
    </dgm:pt>
    <dgm:pt modelId="{47B617F4-D7D6-4DA3-AA7A-92A99445ED08}" type="pres">
      <dgm:prSet presAssocID="{D889C707-FCC9-4422-B73C-B33616173F6D}" presName="hierChild5" presStyleCnt="0"/>
      <dgm:spPr/>
    </dgm:pt>
    <dgm:pt modelId="{E714A9E6-D517-4B3D-881C-062FA25A16BC}" type="pres">
      <dgm:prSet presAssocID="{3480A1D0-6B82-4B1C-9682-CFE6D040A20B}" presName="hierChild5" presStyleCnt="0"/>
      <dgm:spPr/>
    </dgm:pt>
    <dgm:pt modelId="{5DAB126F-6372-46CE-890A-439319504556}" type="pres">
      <dgm:prSet presAssocID="{9C0D83E2-9166-4CC4-813F-9B7EF48025EE}" presName="Name37" presStyleLbl="parChTrans1D2" presStyleIdx="1" presStyleCnt="4"/>
      <dgm:spPr/>
      <dgm:t>
        <a:bodyPr/>
        <a:lstStyle/>
        <a:p>
          <a:endParaRPr lang="en-GB"/>
        </a:p>
      </dgm:t>
    </dgm:pt>
    <dgm:pt modelId="{52690CB5-3A00-49B4-9A47-26880F9B422E}" type="pres">
      <dgm:prSet presAssocID="{73C70C38-A6B4-4D2F-B333-B27CF5E2E137}" presName="hierRoot2" presStyleCnt="0">
        <dgm:presLayoutVars>
          <dgm:hierBranch/>
        </dgm:presLayoutVars>
      </dgm:prSet>
      <dgm:spPr/>
    </dgm:pt>
    <dgm:pt modelId="{29AF2FC8-0C90-44A6-8245-47C51FD347DC}" type="pres">
      <dgm:prSet presAssocID="{73C70C38-A6B4-4D2F-B333-B27CF5E2E137}" presName="rootComposite" presStyleCnt="0"/>
      <dgm:spPr/>
    </dgm:pt>
    <dgm:pt modelId="{1408F86E-632C-4CAA-9265-472A0ACE2720}" type="pres">
      <dgm:prSet presAssocID="{73C70C38-A6B4-4D2F-B333-B27CF5E2E137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27D2399-8830-497C-A303-72FF141278AF}" type="pres">
      <dgm:prSet presAssocID="{73C70C38-A6B4-4D2F-B333-B27CF5E2E137}" presName="rootConnector" presStyleLbl="node2" presStyleIdx="1" presStyleCnt="4"/>
      <dgm:spPr/>
      <dgm:t>
        <a:bodyPr/>
        <a:lstStyle/>
        <a:p>
          <a:endParaRPr lang="en-GB"/>
        </a:p>
      </dgm:t>
    </dgm:pt>
    <dgm:pt modelId="{4972D0B8-9B17-4A5A-94F2-6F0977AC5673}" type="pres">
      <dgm:prSet presAssocID="{73C70C38-A6B4-4D2F-B333-B27CF5E2E137}" presName="hierChild4" presStyleCnt="0"/>
      <dgm:spPr/>
    </dgm:pt>
    <dgm:pt modelId="{5470596F-2B9F-409B-A650-B037C73189F6}" type="pres">
      <dgm:prSet presAssocID="{DBE9C1DB-B6C7-4F17-AA3D-74B6FF192F52}" presName="Name35" presStyleLbl="parChTrans1D3" presStyleIdx="5" presStyleCnt="9"/>
      <dgm:spPr/>
      <dgm:t>
        <a:bodyPr/>
        <a:lstStyle/>
        <a:p>
          <a:endParaRPr lang="en-GB"/>
        </a:p>
      </dgm:t>
    </dgm:pt>
    <dgm:pt modelId="{EB9DCCD3-F54B-45ED-A28C-D0730F5E0EA5}" type="pres">
      <dgm:prSet presAssocID="{BD47C88C-8418-4FFF-9933-E269AEE93643}" presName="hierRoot2" presStyleCnt="0">
        <dgm:presLayoutVars>
          <dgm:hierBranch val="init"/>
        </dgm:presLayoutVars>
      </dgm:prSet>
      <dgm:spPr/>
    </dgm:pt>
    <dgm:pt modelId="{2604D533-7520-46BB-9F62-184FAB00E62B}" type="pres">
      <dgm:prSet presAssocID="{BD47C88C-8418-4FFF-9933-E269AEE93643}" presName="rootComposite" presStyleCnt="0"/>
      <dgm:spPr/>
    </dgm:pt>
    <dgm:pt modelId="{B5DAD4F9-095A-4FDA-925E-1BCBEB0F7375}" type="pres">
      <dgm:prSet presAssocID="{BD47C88C-8418-4FFF-9933-E269AEE93643}" presName="rootText" presStyleLbl="node3" presStyleIdx="5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90F5866-0113-4DCB-A63E-8112A8A99CF0}" type="pres">
      <dgm:prSet presAssocID="{BD47C88C-8418-4FFF-9933-E269AEE93643}" presName="rootConnector" presStyleLbl="node3" presStyleIdx="5" presStyleCnt="9"/>
      <dgm:spPr/>
      <dgm:t>
        <a:bodyPr/>
        <a:lstStyle/>
        <a:p>
          <a:endParaRPr lang="en-GB"/>
        </a:p>
      </dgm:t>
    </dgm:pt>
    <dgm:pt modelId="{E4B65624-848E-4372-946B-CC33051A5D36}" type="pres">
      <dgm:prSet presAssocID="{BD47C88C-8418-4FFF-9933-E269AEE93643}" presName="hierChild4" presStyleCnt="0"/>
      <dgm:spPr/>
    </dgm:pt>
    <dgm:pt modelId="{1BCDD630-9F4B-4F99-A9AC-CD1A3FF05445}" type="pres">
      <dgm:prSet presAssocID="{BD47C88C-8418-4FFF-9933-E269AEE93643}" presName="hierChild5" presStyleCnt="0"/>
      <dgm:spPr/>
    </dgm:pt>
    <dgm:pt modelId="{D89F13C9-0C8D-4B84-A58A-303B619F9E9F}" type="pres">
      <dgm:prSet presAssocID="{400B315C-645B-464D-8995-3258C50008C5}" presName="Name35" presStyleLbl="parChTrans1D3" presStyleIdx="6" presStyleCnt="9"/>
      <dgm:spPr/>
      <dgm:t>
        <a:bodyPr/>
        <a:lstStyle/>
        <a:p>
          <a:endParaRPr lang="en-GB"/>
        </a:p>
      </dgm:t>
    </dgm:pt>
    <dgm:pt modelId="{E043A6AA-538D-4850-8483-6B84EAFC09B8}" type="pres">
      <dgm:prSet presAssocID="{24BD04D8-A44B-4A81-B9F7-30692C876FE5}" presName="hierRoot2" presStyleCnt="0">
        <dgm:presLayoutVars>
          <dgm:hierBranch val="init"/>
        </dgm:presLayoutVars>
      </dgm:prSet>
      <dgm:spPr/>
    </dgm:pt>
    <dgm:pt modelId="{C8956D37-21A7-4171-A628-923389211872}" type="pres">
      <dgm:prSet presAssocID="{24BD04D8-A44B-4A81-B9F7-30692C876FE5}" presName="rootComposite" presStyleCnt="0"/>
      <dgm:spPr/>
    </dgm:pt>
    <dgm:pt modelId="{15E860C9-1D01-440A-9333-F5FEDAA66346}" type="pres">
      <dgm:prSet presAssocID="{24BD04D8-A44B-4A81-B9F7-30692C876FE5}" presName="rootText" presStyleLbl="node3" presStyleIdx="6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F685208-613D-4031-8683-C8F234A05B55}" type="pres">
      <dgm:prSet presAssocID="{24BD04D8-A44B-4A81-B9F7-30692C876FE5}" presName="rootConnector" presStyleLbl="node3" presStyleIdx="6" presStyleCnt="9"/>
      <dgm:spPr/>
      <dgm:t>
        <a:bodyPr/>
        <a:lstStyle/>
        <a:p>
          <a:endParaRPr lang="en-GB"/>
        </a:p>
      </dgm:t>
    </dgm:pt>
    <dgm:pt modelId="{BB105158-926B-4480-97A7-6361F5466970}" type="pres">
      <dgm:prSet presAssocID="{24BD04D8-A44B-4A81-B9F7-30692C876FE5}" presName="hierChild4" presStyleCnt="0"/>
      <dgm:spPr/>
    </dgm:pt>
    <dgm:pt modelId="{342BBF47-39AD-4519-A948-4D671844E5B6}" type="pres">
      <dgm:prSet presAssocID="{24BD04D8-A44B-4A81-B9F7-30692C876FE5}" presName="hierChild5" presStyleCnt="0"/>
      <dgm:spPr/>
    </dgm:pt>
    <dgm:pt modelId="{7654AF75-4358-4B62-A285-A56465FEA620}" type="pres">
      <dgm:prSet presAssocID="{374057C2-5BBE-404C-AE42-00B89A4E9927}" presName="Name35" presStyleLbl="parChTrans1D3" presStyleIdx="7" presStyleCnt="9"/>
      <dgm:spPr/>
      <dgm:t>
        <a:bodyPr/>
        <a:lstStyle/>
        <a:p>
          <a:endParaRPr lang="en-GB"/>
        </a:p>
      </dgm:t>
    </dgm:pt>
    <dgm:pt modelId="{BA02434E-4071-4175-BC7E-131AD30042C0}" type="pres">
      <dgm:prSet presAssocID="{250F6C79-E092-4139-8048-E8A3885BD933}" presName="hierRoot2" presStyleCnt="0">
        <dgm:presLayoutVars>
          <dgm:hierBranch/>
        </dgm:presLayoutVars>
      </dgm:prSet>
      <dgm:spPr/>
    </dgm:pt>
    <dgm:pt modelId="{E0CFBADC-9E00-4EC6-8CC4-16625B80DBEF}" type="pres">
      <dgm:prSet presAssocID="{250F6C79-E092-4139-8048-E8A3885BD933}" presName="rootComposite" presStyleCnt="0"/>
      <dgm:spPr/>
    </dgm:pt>
    <dgm:pt modelId="{C784DAC4-B876-4C17-866B-5E124F7050E9}" type="pres">
      <dgm:prSet presAssocID="{250F6C79-E092-4139-8048-E8A3885BD933}" presName="rootText" presStyleLbl="node3" presStyleIdx="7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D3EEE8D-DE7F-4419-9FDE-1DFEB1A49898}" type="pres">
      <dgm:prSet presAssocID="{250F6C79-E092-4139-8048-E8A3885BD933}" presName="rootConnector" presStyleLbl="node3" presStyleIdx="7" presStyleCnt="9"/>
      <dgm:spPr/>
      <dgm:t>
        <a:bodyPr/>
        <a:lstStyle/>
        <a:p>
          <a:endParaRPr lang="en-GB"/>
        </a:p>
      </dgm:t>
    </dgm:pt>
    <dgm:pt modelId="{6156DB10-0645-4E72-9BB0-09AD5427AD0C}" type="pres">
      <dgm:prSet presAssocID="{250F6C79-E092-4139-8048-E8A3885BD933}" presName="hierChild4" presStyleCnt="0"/>
      <dgm:spPr/>
    </dgm:pt>
    <dgm:pt modelId="{3753844B-476C-487F-950D-7357A341A791}" type="pres">
      <dgm:prSet presAssocID="{8A0FB6EC-9FD0-422F-832D-E9945A594123}" presName="Name35" presStyleLbl="parChTrans1D4" presStyleIdx="1" presStyleCnt="2"/>
      <dgm:spPr/>
      <dgm:t>
        <a:bodyPr/>
        <a:lstStyle/>
        <a:p>
          <a:endParaRPr lang="en-GB"/>
        </a:p>
      </dgm:t>
    </dgm:pt>
    <dgm:pt modelId="{E5C0682D-ABD1-49CE-A4E2-DEF87EC0AA5B}" type="pres">
      <dgm:prSet presAssocID="{D245FB15-05B5-4803-A6FC-C4A21A9092EB}" presName="hierRoot2" presStyleCnt="0">
        <dgm:presLayoutVars>
          <dgm:hierBranch val="init"/>
        </dgm:presLayoutVars>
      </dgm:prSet>
      <dgm:spPr/>
    </dgm:pt>
    <dgm:pt modelId="{2B97B785-3020-4036-A7F6-0D7C9E191AB9}" type="pres">
      <dgm:prSet presAssocID="{D245FB15-05B5-4803-A6FC-C4A21A9092EB}" presName="rootComposite" presStyleCnt="0"/>
      <dgm:spPr/>
    </dgm:pt>
    <dgm:pt modelId="{A80D82A2-59CC-4F8A-A9B2-C246EA7B31DB}" type="pres">
      <dgm:prSet presAssocID="{D245FB15-05B5-4803-A6FC-C4A21A9092EB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B83C77B-2204-4EC7-AFBF-CA95C6563A32}" type="pres">
      <dgm:prSet presAssocID="{D245FB15-05B5-4803-A6FC-C4A21A9092EB}" presName="rootConnector" presStyleLbl="node4" presStyleIdx="1" presStyleCnt="2"/>
      <dgm:spPr/>
      <dgm:t>
        <a:bodyPr/>
        <a:lstStyle/>
        <a:p>
          <a:endParaRPr lang="en-GB"/>
        </a:p>
      </dgm:t>
    </dgm:pt>
    <dgm:pt modelId="{378BC858-0082-4E02-8DDA-63AE1673E6A5}" type="pres">
      <dgm:prSet presAssocID="{D245FB15-05B5-4803-A6FC-C4A21A9092EB}" presName="hierChild4" presStyleCnt="0"/>
      <dgm:spPr/>
    </dgm:pt>
    <dgm:pt modelId="{6C63A73B-DFA1-409F-9D6F-711FEC4A9AAE}" type="pres">
      <dgm:prSet presAssocID="{D245FB15-05B5-4803-A6FC-C4A21A9092EB}" presName="hierChild5" presStyleCnt="0"/>
      <dgm:spPr/>
    </dgm:pt>
    <dgm:pt modelId="{9601986B-CD23-4CEE-A3E5-A7BD458A291F}" type="pres">
      <dgm:prSet presAssocID="{250F6C79-E092-4139-8048-E8A3885BD933}" presName="hierChild5" presStyleCnt="0"/>
      <dgm:spPr/>
    </dgm:pt>
    <dgm:pt modelId="{CA785C02-9D96-4EF6-8CFE-91521E41C57A}" type="pres">
      <dgm:prSet presAssocID="{5E093A17-6495-40F8-98A4-AA1ECCBA9937}" presName="Name35" presStyleLbl="parChTrans1D3" presStyleIdx="8" presStyleCnt="9"/>
      <dgm:spPr/>
      <dgm:t>
        <a:bodyPr/>
        <a:lstStyle/>
        <a:p>
          <a:endParaRPr lang="en-GB"/>
        </a:p>
      </dgm:t>
    </dgm:pt>
    <dgm:pt modelId="{7AAE8E80-A8A6-4419-B478-2A9774EC81DB}" type="pres">
      <dgm:prSet presAssocID="{0C52D3AA-2266-4CD9-A6F1-205EDEC7FA13}" presName="hierRoot2" presStyleCnt="0">
        <dgm:presLayoutVars>
          <dgm:hierBranch val="init"/>
        </dgm:presLayoutVars>
      </dgm:prSet>
      <dgm:spPr/>
    </dgm:pt>
    <dgm:pt modelId="{8125654E-72D5-4A2B-A234-A0D54617E773}" type="pres">
      <dgm:prSet presAssocID="{0C52D3AA-2266-4CD9-A6F1-205EDEC7FA13}" presName="rootComposite" presStyleCnt="0"/>
      <dgm:spPr/>
    </dgm:pt>
    <dgm:pt modelId="{8ABCD7E7-C362-4003-B306-B97F0F16F96D}" type="pres">
      <dgm:prSet presAssocID="{0C52D3AA-2266-4CD9-A6F1-205EDEC7FA13}" presName="rootText" presStyleLbl="node3" presStyleIdx="8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4E8D8FE-CB5E-473B-92E9-901381F22BB5}" type="pres">
      <dgm:prSet presAssocID="{0C52D3AA-2266-4CD9-A6F1-205EDEC7FA13}" presName="rootConnector" presStyleLbl="node3" presStyleIdx="8" presStyleCnt="9"/>
      <dgm:spPr/>
      <dgm:t>
        <a:bodyPr/>
        <a:lstStyle/>
        <a:p>
          <a:endParaRPr lang="en-GB"/>
        </a:p>
      </dgm:t>
    </dgm:pt>
    <dgm:pt modelId="{61349096-C84A-4303-82DA-A3E9C417C16E}" type="pres">
      <dgm:prSet presAssocID="{0C52D3AA-2266-4CD9-A6F1-205EDEC7FA13}" presName="hierChild4" presStyleCnt="0"/>
      <dgm:spPr/>
    </dgm:pt>
    <dgm:pt modelId="{74304517-0DEF-4B34-B7FD-3521D8F34CCA}" type="pres">
      <dgm:prSet presAssocID="{0C52D3AA-2266-4CD9-A6F1-205EDEC7FA13}" presName="hierChild5" presStyleCnt="0"/>
      <dgm:spPr/>
    </dgm:pt>
    <dgm:pt modelId="{23B89058-3501-4ABC-BE48-B6B90488F6AB}" type="pres">
      <dgm:prSet presAssocID="{73C70C38-A6B4-4D2F-B333-B27CF5E2E137}" presName="hierChild5" presStyleCnt="0"/>
      <dgm:spPr/>
    </dgm:pt>
    <dgm:pt modelId="{DE45CACD-17B4-4CE6-BE45-F0928A6AF4E9}" type="pres">
      <dgm:prSet presAssocID="{F38EF7D3-8D8B-46CB-96D8-34B8D8A325AA}" presName="Name37" presStyleLbl="parChTrans1D2" presStyleIdx="2" presStyleCnt="4"/>
      <dgm:spPr/>
      <dgm:t>
        <a:bodyPr/>
        <a:lstStyle/>
        <a:p>
          <a:endParaRPr lang="en-GB"/>
        </a:p>
      </dgm:t>
    </dgm:pt>
    <dgm:pt modelId="{67C6B392-A67D-419B-A1AC-556B11FB58BC}" type="pres">
      <dgm:prSet presAssocID="{E60EDA6A-8A3C-4507-BCE5-3A036EFC3169}" presName="hierRoot2" presStyleCnt="0">
        <dgm:presLayoutVars>
          <dgm:hierBranch val="init"/>
        </dgm:presLayoutVars>
      </dgm:prSet>
      <dgm:spPr/>
    </dgm:pt>
    <dgm:pt modelId="{55A0AC76-1D06-47D4-9F22-BB0C1F7CF1FB}" type="pres">
      <dgm:prSet presAssocID="{E60EDA6A-8A3C-4507-BCE5-3A036EFC3169}" presName="rootComposite" presStyleCnt="0"/>
      <dgm:spPr/>
    </dgm:pt>
    <dgm:pt modelId="{E081049D-DACC-4BB1-A7C6-FC2C4DE3A292}" type="pres">
      <dgm:prSet presAssocID="{E60EDA6A-8A3C-4507-BCE5-3A036EFC3169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CC2D0BF-EFA8-46AC-8585-36FFCB093FF9}" type="pres">
      <dgm:prSet presAssocID="{E60EDA6A-8A3C-4507-BCE5-3A036EFC3169}" presName="rootConnector" presStyleLbl="node2" presStyleIdx="2" presStyleCnt="4"/>
      <dgm:spPr/>
      <dgm:t>
        <a:bodyPr/>
        <a:lstStyle/>
        <a:p>
          <a:endParaRPr lang="en-GB"/>
        </a:p>
      </dgm:t>
    </dgm:pt>
    <dgm:pt modelId="{08DB097F-2829-416F-8D6F-EFFE25B938A4}" type="pres">
      <dgm:prSet presAssocID="{E60EDA6A-8A3C-4507-BCE5-3A036EFC3169}" presName="hierChild4" presStyleCnt="0"/>
      <dgm:spPr/>
    </dgm:pt>
    <dgm:pt modelId="{AE33EA2A-CD5F-4866-83F8-D9FB7E0BBC02}" type="pres">
      <dgm:prSet presAssocID="{E60EDA6A-8A3C-4507-BCE5-3A036EFC3169}" presName="hierChild5" presStyleCnt="0"/>
      <dgm:spPr/>
    </dgm:pt>
    <dgm:pt modelId="{A56B23E2-3D47-433F-9C13-DB8EA8593463}" type="pres">
      <dgm:prSet presAssocID="{77A7C718-3516-4FFD-85B6-EDAC70FE2B58}" presName="Name37" presStyleLbl="parChTrans1D2" presStyleIdx="3" presStyleCnt="4"/>
      <dgm:spPr/>
    </dgm:pt>
    <dgm:pt modelId="{C2C0AA47-9AD1-4611-9827-4003CD733847}" type="pres">
      <dgm:prSet presAssocID="{7CC3D1C8-9F98-4AFB-842A-6877474684D1}" presName="hierRoot2" presStyleCnt="0">
        <dgm:presLayoutVars>
          <dgm:hierBranch val="init"/>
        </dgm:presLayoutVars>
      </dgm:prSet>
      <dgm:spPr/>
    </dgm:pt>
    <dgm:pt modelId="{21A7ACFF-D926-4038-B959-0FC8B2349F61}" type="pres">
      <dgm:prSet presAssocID="{7CC3D1C8-9F98-4AFB-842A-6877474684D1}" presName="rootComposite" presStyleCnt="0"/>
      <dgm:spPr/>
    </dgm:pt>
    <dgm:pt modelId="{27D356AD-A59C-4B94-8157-134F80D3193C}" type="pres">
      <dgm:prSet presAssocID="{7CC3D1C8-9F98-4AFB-842A-6877474684D1}" presName="rootText" presStyleLbl="node2" presStyleIdx="3" presStyleCnt="4">
        <dgm:presLayoutVars>
          <dgm:chPref val="3"/>
        </dgm:presLayoutVars>
      </dgm:prSet>
      <dgm:spPr/>
    </dgm:pt>
    <dgm:pt modelId="{C5B8C1D9-E2E0-46C2-83AA-639E230243A0}" type="pres">
      <dgm:prSet presAssocID="{7CC3D1C8-9F98-4AFB-842A-6877474684D1}" presName="rootConnector" presStyleLbl="node2" presStyleIdx="3" presStyleCnt="4"/>
      <dgm:spPr/>
    </dgm:pt>
    <dgm:pt modelId="{DBE7CCDD-E8A8-45E0-8B81-78F551CD9F5B}" type="pres">
      <dgm:prSet presAssocID="{7CC3D1C8-9F98-4AFB-842A-6877474684D1}" presName="hierChild4" presStyleCnt="0"/>
      <dgm:spPr/>
    </dgm:pt>
    <dgm:pt modelId="{A7195495-20B2-4AC2-B37E-6C67BCA6F836}" type="pres">
      <dgm:prSet presAssocID="{7CC3D1C8-9F98-4AFB-842A-6877474684D1}" presName="hierChild5" presStyleCnt="0"/>
      <dgm:spPr/>
    </dgm:pt>
    <dgm:pt modelId="{47399D8E-AEE6-4CB9-A5D1-38BC0501D641}" type="pres">
      <dgm:prSet presAssocID="{99013C59-837B-4BA8-9B32-61EE9177AF3E}" presName="hierChild3" presStyleCnt="0"/>
      <dgm:spPr/>
    </dgm:pt>
  </dgm:ptLst>
  <dgm:cxnLst>
    <dgm:cxn modelId="{2597571A-802A-4BB4-859F-6BE32AA0234B}" type="presOf" srcId="{BD47C88C-8418-4FFF-9933-E269AEE93643}" destId="{B5DAD4F9-095A-4FDA-925E-1BCBEB0F7375}" srcOrd="0" destOrd="0" presId="urn:microsoft.com/office/officeart/2005/8/layout/orgChart1"/>
    <dgm:cxn modelId="{843D8E01-DC2E-4AEA-8E45-076192B04CD5}" type="presOf" srcId="{73C70C38-A6B4-4D2F-B333-B27CF5E2E137}" destId="{1408F86E-632C-4CAA-9265-472A0ACE2720}" srcOrd="0" destOrd="0" presId="urn:microsoft.com/office/officeart/2005/8/layout/orgChart1"/>
    <dgm:cxn modelId="{C1CF2ED0-417E-4286-BB2D-BC6098C2A18E}" type="presOf" srcId="{37BCC8BF-5CAE-4277-A353-E4E686F5C4E3}" destId="{6A89D0D4-FCAC-411C-BA74-7455816AA0A3}" srcOrd="0" destOrd="0" presId="urn:microsoft.com/office/officeart/2005/8/layout/orgChart1"/>
    <dgm:cxn modelId="{6B2ACEFE-2582-4F73-AAF8-334F94131D88}" type="presOf" srcId="{FC6B260A-00D3-4936-9381-6603E4BD71A3}" destId="{3EFFE265-F2CD-4249-83D7-0DE18F457AC5}" srcOrd="1" destOrd="0" presId="urn:microsoft.com/office/officeart/2005/8/layout/orgChart1"/>
    <dgm:cxn modelId="{C60712E3-09D8-497B-92FF-3753482370A4}" type="presOf" srcId="{BD47C88C-8418-4FFF-9933-E269AEE93643}" destId="{590F5866-0113-4DCB-A63E-8112A8A99CF0}" srcOrd="1" destOrd="0" presId="urn:microsoft.com/office/officeart/2005/8/layout/orgChart1"/>
    <dgm:cxn modelId="{E9EE84A7-54F2-44CF-AB44-7FB7C59ADCAB}" srcId="{99013C59-837B-4BA8-9B32-61EE9177AF3E}" destId="{7CC3D1C8-9F98-4AFB-842A-6877474684D1}" srcOrd="3" destOrd="0" parTransId="{77A7C718-3516-4FFD-85B6-EDAC70FE2B58}" sibTransId="{1E0E1A4A-AC17-4498-A54B-F754E2213020}"/>
    <dgm:cxn modelId="{F312B38D-3327-406C-AD16-C9E5533E73E2}" srcId="{99013C59-837B-4BA8-9B32-61EE9177AF3E}" destId="{E60EDA6A-8A3C-4507-BCE5-3A036EFC3169}" srcOrd="2" destOrd="0" parTransId="{F38EF7D3-8D8B-46CB-96D8-34B8D8A325AA}" sibTransId="{BA2DA2C4-D714-49F2-A695-11C7464E6D39}"/>
    <dgm:cxn modelId="{9DE2D421-BDDF-4852-BBF5-71B7B1ED23B7}" srcId="{3480A1D0-6B82-4B1C-9682-CFE6D040A20B}" destId="{99FAAD88-848C-4C9F-9B0A-810E705BAA68}" srcOrd="0" destOrd="0" parTransId="{D470176C-45D3-48DA-ADEB-7613C8564674}" sibTransId="{1C29D6AC-3845-4343-95C6-97CD536BD2DB}"/>
    <dgm:cxn modelId="{0C92D076-517B-490C-937B-B52F4E0EE245}" type="presOf" srcId="{99013C59-837B-4BA8-9B32-61EE9177AF3E}" destId="{7CDD448B-ECD1-4384-9B0B-A749B113F4F7}" srcOrd="1" destOrd="0" presId="urn:microsoft.com/office/officeart/2005/8/layout/orgChart1"/>
    <dgm:cxn modelId="{A3523A37-91B5-42B0-BD0B-866119D662F6}" type="presOf" srcId="{E60EDA6A-8A3C-4507-BCE5-3A036EFC3169}" destId="{2CC2D0BF-EFA8-46AC-8585-36FFCB093FF9}" srcOrd="1" destOrd="0" presId="urn:microsoft.com/office/officeart/2005/8/layout/orgChart1"/>
    <dgm:cxn modelId="{275179A1-60DD-4D74-8C59-09C945CFD889}" type="presOf" srcId="{D470176C-45D3-48DA-ADEB-7613C8564674}" destId="{7D6CCE9A-2932-47BE-9D36-D80EB4E251EA}" srcOrd="0" destOrd="0" presId="urn:microsoft.com/office/officeart/2005/8/layout/orgChart1"/>
    <dgm:cxn modelId="{B807D1D7-FD5D-4337-A477-B163E04BF7B1}" type="presOf" srcId="{311825E2-A6CE-4805-A4B0-A3465EDF26E0}" destId="{378E0026-1546-497A-A2A1-95A25EA35FCE}" srcOrd="1" destOrd="0" presId="urn:microsoft.com/office/officeart/2005/8/layout/orgChart1"/>
    <dgm:cxn modelId="{6A27A6D6-96C5-473A-9539-7F563891D488}" type="presOf" srcId="{DBE9C1DB-B6C7-4F17-AA3D-74B6FF192F52}" destId="{5470596F-2B9F-409B-A650-B037C73189F6}" srcOrd="0" destOrd="0" presId="urn:microsoft.com/office/officeart/2005/8/layout/orgChart1"/>
    <dgm:cxn modelId="{0611D75C-B026-4706-B1B3-29C044365335}" type="presOf" srcId="{D245FB15-05B5-4803-A6FC-C4A21A9092EB}" destId="{8B83C77B-2204-4EC7-AFBF-CA95C6563A32}" srcOrd="1" destOrd="0" presId="urn:microsoft.com/office/officeart/2005/8/layout/orgChart1"/>
    <dgm:cxn modelId="{26667A32-93E5-4E3E-81AD-5F8678CC985F}" type="presOf" srcId="{250F6C79-E092-4139-8048-E8A3885BD933}" destId="{C784DAC4-B876-4C17-866B-5E124F7050E9}" srcOrd="0" destOrd="0" presId="urn:microsoft.com/office/officeart/2005/8/layout/orgChart1"/>
    <dgm:cxn modelId="{B65A2D3D-775B-407E-919E-7F8677923A77}" type="presOf" srcId="{B7DFB3D3-2CC3-434D-976C-0E9CC5C7D712}" destId="{9CAC93D8-2BAA-4A28-B646-851EC68D99C7}" srcOrd="0" destOrd="0" presId="urn:microsoft.com/office/officeart/2005/8/layout/orgChart1"/>
    <dgm:cxn modelId="{237820F9-64C6-4C9C-BAAB-9DA88EA4440E}" srcId="{FC6B260A-00D3-4936-9381-6603E4BD71A3}" destId="{311825E2-A6CE-4805-A4B0-A3465EDF26E0}" srcOrd="0" destOrd="0" parTransId="{8026693A-CC1D-4CCC-A186-E5DFE751FE83}" sibTransId="{AC2033E6-4B21-4377-8FA0-EC18A69518A0}"/>
    <dgm:cxn modelId="{6072A486-C570-436F-97A8-54B52293E4F6}" type="presOf" srcId="{3480A1D0-6B82-4B1C-9682-CFE6D040A20B}" destId="{1A188A8B-C230-4226-8C87-B6BB98AB2B05}" srcOrd="1" destOrd="0" presId="urn:microsoft.com/office/officeart/2005/8/layout/orgChart1"/>
    <dgm:cxn modelId="{9799FCA8-5E48-4422-8367-102DB0FC90EC}" type="presOf" srcId="{374057C2-5BBE-404C-AE42-00B89A4E9927}" destId="{7654AF75-4358-4B62-A285-A56465FEA620}" srcOrd="0" destOrd="0" presId="urn:microsoft.com/office/officeart/2005/8/layout/orgChart1"/>
    <dgm:cxn modelId="{6E8E3989-47D3-46BF-81AA-86FF6C29D501}" type="presOf" srcId="{DE60FB04-BB0C-4FF6-8B23-263742999A65}" destId="{AD6F929E-CE6C-4BC5-B838-F3753A1EF344}" srcOrd="0" destOrd="0" presId="urn:microsoft.com/office/officeart/2005/8/layout/orgChart1"/>
    <dgm:cxn modelId="{A2A097CB-1AFD-405B-BC21-DC121FFE6B95}" type="presOf" srcId="{77A7C718-3516-4FFD-85B6-EDAC70FE2B58}" destId="{A56B23E2-3D47-433F-9C13-DB8EA8593463}" srcOrd="0" destOrd="0" presId="urn:microsoft.com/office/officeart/2005/8/layout/orgChart1"/>
    <dgm:cxn modelId="{27E26849-C55C-40AE-B718-C730FC51E1D5}" type="presOf" srcId="{311825E2-A6CE-4805-A4B0-A3465EDF26E0}" destId="{90315C7F-E944-4171-9431-24F8D7CBA457}" srcOrd="0" destOrd="0" presId="urn:microsoft.com/office/officeart/2005/8/layout/orgChart1"/>
    <dgm:cxn modelId="{5D048F64-6E99-4448-9408-E66F734E8E3C}" type="presOf" srcId="{D889C707-FCC9-4422-B73C-B33616173F6D}" destId="{7873B0E6-B3A1-4F7C-8DD6-7E68EC92ABC4}" srcOrd="1" destOrd="0" presId="urn:microsoft.com/office/officeart/2005/8/layout/orgChart1"/>
    <dgm:cxn modelId="{873A92CE-E52A-4106-9BC5-9C458855B91B}" type="presOf" srcId="{D245FB15-05B5-4803-A6FC-C4A21A9092EB}" destId="{A80D82A2-59CC-4F8A-A9B2-C246EA7B31DB}" srcOrd="0" destOrd="0" presId="urn:microsoft.com/office/officeart/2005/8/layout/orgChart1"/>
    <dgm:cxn modelId="{387A0E01-3179-4E2F-9A1E-BF14431F27EA}" srcId="{3480A1D0-6B82-4B1C-9682-CFE6D040A20B}" destId="{B7DFB3D3-2CC3-434D-976C-0E9CC5C7D712}" srcOrd="1" destOrd="0" parTransId="{F4B20939-4518-47CA-B4C6-140ABED5127F}" sibTransId="{B3D7BECF-C432-4CA4-AB14-A0DD912B8D60}"/>
    <dgm:cxn modelId="{1EB44742-73C8-4EFD-BB23-1B3836030DD8}" srcId="{99013C59-837B-4BA8-9B32-61EE9177AF3E}" destId="{3480A1D0-6B82-4B1C-9682-CFE6D040A20B}" srcOrd="0" destOrd="0" parTransId="{19E1F521-206A-4ABA-9BF1-DE7047BB7F5D}" sibTransId="{3FF102AE-7752-46FE-AC55-39390913C918}"/>
    <dgm:cxn modelId="{529F11D4-0D85-4559-BECF-6249064D5615}" type="presOf" srcId="{99FAAD88-848C-4C9F-9B0A-810E705BAA68}" destId="{77CF49AB-AF0B-4987-93BA-99CA958A3EE8}" srcOrd="1" destOrd="0" presId="urn:microsoft.com/office/officeart/2005/8/layout/orgChart1"/>
    <dgm:cxn modelId="{CAB05582-7280-4FC7-9226-312F75ED52D2}" type="presOf" srcId="{B7DFB3D3-2CC3-434D-976C-0E9CC5C7D712}" destId="{489D7F19-A7D7-498A-9FE2-0FDFBBDF35D9}" srcOrd="1" destOrd="0" presId="urn:microsoft.com/office/officeart/2005/8/layout/orgChart1"/>
    <dgm:cxn modelId="{441115D6-33C9-4990-AA2E-2B731C5287DA}" srcId="{37BCC8BF-5CAE-4277-A353-E4E686F5C4E3}" destId="{99013C59-837B-4BA8-9B32-61EE9177AF3E}" srcOrd="0" destOrd="0" parTransId="{FC5CE5EE-564A-41B2-A5F9-8F3E0AEAF8F5}" sibTransId="{2DBB5E9B-91A3-48EA-8C76-1F5F4C38891F}"/>
    <dgm:cxn modelId="{BA15E672-D45F-4BE1-A29D-80BD666C226D}" type="presOf" srcId="{24BD04D8-A44B-4A81-B9F7-30692C876FE5}" destId="{15E860C9-1D01-440A-9333-F5FEDAA66346}" srcOrd="0" destOrd="0" presId="urn:microsoft.com/office/officeart/2005/8/layout/orgChart1"/>
    <dgm:cxn modelId="{E8E8E002-2EDC-4EEB-A272-481624E95867}" srcId="{3480A1D0-6B82-4B1C-9682-CFE6D040A20B}" destId="{A72FCCA6-B017-4AF6-BC7D-6F0F06C6B378}" srcOrd="3" destOrd="0" parTransId="{E292B23F-75CC-4D23-8A95-61BEBE79F3BC}" sibTransId="{82440707-23EE-4C22-8A89-C343EFAF4C2E}"/>
    <dgm:cxn modelId="{17661925-B1CD-4531-AC1A-0FD1B0E808B2}" type="presOf" srcId="{A72FCCA6-B017-4AF6-BC7D-6F0F06C6B378}" destId="{7BE43894-E0A2-4BE4-87EB-DDF63D84C031}" srcOrd="0" destOrd="0" presId="urn:microsoft.com/office/officeart/2005/8/layout/orgChart1"/>
    <dgm:cxn modelId="{CEA8F63C-FA29-45E3-AB03-6ED4AAF2DDA9}" srcId="{99013C59-837B-4BA8-9B32-61EE9177AF3E}" destId="{73C70C38-A6B4-4D2F-B333-B27CF5E2E137}" srcOrd="1" destOrd="0" parTransId="{9C0D83E2-9166-4CC4-813F-9B7EF48025EE}" sibTransId="{F57B8100-8316-440E-BA59-B7D9768FCE43}"/>
    <dgm:cxn modelId="{90E23C04-5F71-4EC9-8B99-FA0943718F1C}" type="presOf" srcId="{0C52D3AA-2266-4CD9-A6F1-205EDEC7FA13}" destId="{94E8D8FE-CB5E-473B-92E9-901381F22BB5}" srcOrd="1" destOrd="0" presId="urn:microsoft.com/office/officeart/2005/8/layout/orgChart1"/>
    <dgm:cxn modelId="{0FBE5A0D-560B-4570-BDA8-2EE335823726}" type="presOf" srcId="{73C70C38-A6B4-4D2F-B333-B27CF5E2E137}" destId="{B27D2399-8830-497C-A303-72FF141278AF}" srcOrd="1" destOrd="0" presId="urn:microsoft.com/office/officeart/2005/8/layout/orgChart1"/>
    <dgm:cxn modelId="{202C13D6-C9DD-4B4F-AB06-03161029E16C}" type="presOf" srcId="{8A0FB6EC-9FD0-422F-832D-E9945A594123}" destId="{3753844B-476C-487F-950D-7357A341A791}" srcOrd="0" destOrd="0" presId="urn:microsoft.com/office/officeart/2005/8/layout/orgChart1"/>
    <dgm:cxn modelId="{FF90FDDD-B417-4416-9670-4184DDAF91D3}" type="presOf" srcId="{9C0D83E2-9166-4CC4-813F-9B7EF48025EE}" destId="{5DAB126F-6372-46CE-890A-439319504556}" srcOrd="0" destOrd="0" presId="urn:microsoft.com/office/officeart/2005/8/layout/orgChart1"/>
    <dgm:cxn modelId="{5D11CDDE-B67F-43E8-B2B7-14A5C3AFBD4B}" type="presOf" srcId="{0C52D3AA-2266-4CD9-A6F1-205EDEC7FA13}" destId="{8ABCD7E7-C362-4003-B306-B97F0F16F96D}" srcOrd="0" destOrd="0" presId="urn:microsoft.com/office/officeart/2005/8/layout/orgChart1"/>
    <dgm:cxn modelId="{59E6341A-FC85-421D-B94F-36AC02E89A49}" type="presOf" srcId="{99013C59-837B-4BA8-9B32-61EE9177AF3E}" destId="{A5E5F464-E2ED-4C27-BCB4-73E15260C44A}" srcOrd="0" destOrd="0" presId="urn:microsoft.com/office/officeart/2005/8/layout/orgChart1"/>
    <dgm:cxn modelId="{38C21E31-0918-4A74-A414-3E46A6C1E3A7}" type="presOf" srcId="{FC6B260A-00D3-4936-9381-6603E4BD71A3}" destId="{EA73703F-27F2-4139-A865-8367019F744F}" srcOrd="0" destOrd="0" presId="urn:microsoft.com/office/officeart/2005/8/layout/orgChart1"/>
    <dgm:cxn modelId="{4896FAFB-D032-4067-A4EA-EC7A3C704AF8}" type="presOf" srcId="{A72FCCA6-B017-4AF6-BC7D-6F0F06C6B378}" destId="{3DA20C91-C84D-443B-8CB2-1FEA319E27F5}" srcOrd="1" destOrd="0" presId="urn:microsoft.com/office/officeart/2005/8/layout/orgChart1"/>
    <dgm:cxn modelId="{418BA9CB-F1BD-46BE-8258-1D3CE75D7749}" type="presOf" srcId="{B2518128-D928-4769-B969-F03278393D2A}" destId="{CC702733-AE7E-41B9-ADC6-505C46F974FB}" srcOrd="0" destOrd="0" presId="urn:microsoft.com/office/officeart/2005/8/layout/orgChart1"/>
    <dgm:cxn modelId="{6FE98A66-33A9-4116-BFFE-67599AF53711}" type="presOf" srcId="{250F6C79-E092-4139-8048-E8A3885BD933}" destId="{6D3EEE8D-DE7F-4419-9FDE-1DFEB1A49898}" srcOrd="1" destOrd="0" presId="urn:microsoft.com/office/officeart/2005/8/layout/orgChart1"/>
    <dgm:cxn modelId="{1F497B33-718B-40E7-9E04-FCDE3C47B9E4}" type="presOf" srcId="{F38EF7D3-8D8B-46CB-96D8-34B8D8A325AA}" destId="{DE45CACD-17B4-4CE6-BE45-F0928A6AF4E9}" srcOrd="0" destOrd="0" presId="urn:microsoft.com/office/officeart/2005/8/layout/orgChart1"/>
    <dgm:cxn modelId="{DFD39370-CAAC-4296-98CD-959429724A45}" srcId="{73C70C38-A6B4-4D2F-B333-B27CF5E2E137}" destId="{250F6C79-E092-4139-8048-E8A3885BD933}" srcOrd="2" destOrd="0" parTransId="{374057C2-5BBE-404C-AE42-00B89A4E9927}" sibTransId="{7EB7E92A-387D-4374-A037-3565C73AB963}"/>
    <dgm:cxn modelId="{F09A1095-D6BB-488E-884F-C7BC9B1B0DB7}" type="presOf" srcId="{F4B20939-4518-47CA-B4C6-140ABED5127F}" destId="{C4DA2EB9-BEBE-4412-9AF5-F285EB5759F5}" srcOrd="0" destOrd="0" presId="urn:microsoft.com/office/officeart/2005/8/layout/orgChart1"/>
    <dgm:cxn modelId="{CEF3AEC5-1D3D-4574-AEFA-6AA950E903FB}" type="presOf" srcId="{19E1F521-206A-4ABA-9BF1-DE7047BB7F5D}" destId="{594B1FC6-A7D2-40DF-A60A-6C0EF93FDFFD}" srcOrd="0" destOrd="0" presId="urn:microsoft.com/office/officeart/2005/8/layout/orgChart1"/>
    <dgm:cxn modelId="{6B5713A7-9DC0-48DF-BFAF-E1783BE938BA}" srcId="{3480A1D0-6B82-4B1C-9682-CFE6D040A20B}" destId="{D889C707-FCC9-4422-B73C-B33616173F6D}" srcOrd="4" destOrd="0" parTransId="{DE60FB04-BB0C-4FF6-8B23-263742999A65}" sibTransId="{DF15E80D-E6B6-42C9-AFC4-9689B9C003A2}"/>
    <dgm:cxn modelId="{A2BCCAF2-77BB-42CB-9C8B-D6314C11A519}" srcId="{250F6C79-E092-4139-8048-E8A3885BD933}" destId="{D245FB15-05B5-4803-A6FC-C4A21A9092EB}" srcOrd="0" destOrd="0" parTransId="{8A0FB6EC-9FD0-422F-832D-E9945A594123}" sibTransId="{EFC2CD3B-D32A-4336-8FF9-DB11EB7CD2DE}"/>
    <dgm:cxn modelId="{E46990CF-63D7-4A98-9A78-C34DE927EC17}" type="presOf" srcId="{E292B23F-75CC-4D23-8A95-61BEBE79F3BC}" destId="{9AFD8558-F512-4945-80BF-7C120617066D}" srcOrd="0" destOrd="0" presId="urn:microsoft.com/office/officeart/2005/8/layout/orgChart1"/>
    <dgm:cxn modelId="{F1DE9BD9-73D1-45AB-B669-64DACCDDCC42}" srcId="{73C70C38-A6B4-4D2F-B333-B27CF5E2E137}" destId="{0C52D3AA-2266-4CD9-A6F1-205EDEC7FA13}" srcOrd="3" destOrd="0" parTransId="{5E093A17-6495-40F8-98A4-AA1ECCBA9937}" sibTransId="{3205B304-5721-4C55-BD3E-3E66BB385B43}"/>
    <dgm:cxn modelId="{E9E4A2C2-0951-45BA-938E-B79A1A213B4D}" type="presOf" srcId="{8026693A-CC1D-4CCC-A186-E5DFE751FE83}" destId="{4DBCB27B-9132-4FE4-A68A-EFE275409893}" srcOrd="0" destOrd="0" presId="urn:microsoft.com/office/officeart/2005/8/layout/orgChart1"/>
    <dgm:cxn modelId="{4056776D-7C94-43C1-AF09-50A52F9776A1}" type="presOf" srcId="{24BD04D8-A44B-4A81-B9F7-30692C876FE5}" destId="{BF685208-613D-4031-8683-C8F234A05B55}" srcOrd="1" destOrd="0" presId="urn:microsoft.com/office/officeart/2005/8/layout/orgChart1"/>
    <dgm:cxn modelId="{965FBB54-0A53-4A9B-807D-6858A7E824FE}" type="presOf" srcId="{400B315C-645B-464D-8995-3258C50008C5}" destId="{D89F13C9-0C8D-4B84-A58A-303B619F9E9F}" srcOrd="0" destOrd="0" presId="urn:microsoft.com/office/officeart/2005/8/layout/orgChart1"/>
    <dgm:cxn modelId="{EE567623-0C48-4D53-9476-1B57AC7E668F}" srcId="{73C70C38-A6B4-4D2F-B333-B27CF5E2E137}" destId="{BD47C88C-8418-4FFF-9933-E269AEE93643}" srcOrd="0" destOrd="0" parTransId="{DBE9C1DB-B6C7-4F17-AA3D-74B6FF192F52}" sibTransId="{5879AD7D-695C-40BB-9299-610FA58D30AD}"/>
    <dgm:cxn modelId="{AA8C9299-063D-4170-8EED-F56E085B857E}" type="presOf" srcId="{D889C707-FCC9-4422-B73C-B33616173F6D}" destId="{6B14C4F9-3CB6-4554-A67F-16D2436151F8}" srcOrd="0" destOrd="0" presId="urn:microsoft.com/office/officeart/2005/8/layout/orgChart1"/>
    <dgm:cxn modelId="{D65D195A-4F44-410E-AE12-F72CB24EA32A}" type="presOf" srcId="{7CC3D1C8-9F98-4AFB-842A-6877474684D1}" destId="{27D356AD-A59C-4B94-8157-134F80D3193C}" srcOrd="0" destOrd="0" presId="urn:microsoft.com/office/officeart/2005/8/layout/orgChart1"/>
    <dgm:cxn modelId="{578E81F8-EBC5-4EC6-9507-CC771C6222CA}" srcId="{73C70C38-A6B4-4D2F-B333-B27CF5E2E137}" destId="{24BD04D8-A44B-4A81-B9F7-30692C876FE5}" srcOrd="1" destOrd="0" parTransId="{400B315C-645B-464D-8995-3258C50008C5}" sibTransId="{29F3BB1C-22A5-4A3C-88C8-29BBA7E71BDB}"/>
    <dgm:cxn modelId="{9D111CB5-026E-4063-A44F-6EB998DFDF17}" type="presOf" srcId="{7CC3D1C8-9F98-4AFB-842A-6877474684D1}" destId="{C5B8C1D9-E2E0-46C2-83AA-639E230243A0}" srcOrd="1" destOrd="0" presId="urn:microsoft.com/office/officeart/2005/8/layout/orgChart1"/>
    <dgm:cxn modelId="{ACE47E8C-38C2-4D5C-925C-E20CA169C4BC}" type="presOf" srcId="{99FAAD88-848C-4C9F-9B0A-810E705BAA68}" destId="{C1202E80-B698-469F-89B8-14AF912BF1A7}" srcOrd="0" destOrd="0" presId="urn:microsoft.com/office/officeart/2005/8/layout/orgChart1"/>
    <dgm:cxn modelId="{95404033-B224-4B65-BF5D-5CA2DEF76D25}" type="presOf" srcId="{3480A1D0-6B82-4B1C-9682-CFE6D040A20B}" destId="{58277948-69F2-4933-ABBF-F668DE866D3E}" srcOrd="0" destOrd="0" presId="urn:microsoft.com/office/officeart/2005/8/layout/orgChart1"/>
    <dgm:cxn modelId="{5F4F3CB5-4841-4CC3-8D9C-E54F255D9354}" type="presOf" srcId="{E60EDA6A-8A3C-4507-BCE5-3A036EFC3169}" destId="{E081049D-DACC-4BB1-A7C6-FC2C4DE3A292}" srcOrd="0" destOrd="0" presId="urn:microsoft.com/office/officeart/2005/8/layout/orgChart1"/>
    <dgm:cxn modelId="{A246CB5A-2C4A-4F17-8194-8932AD0BD7B0}" type="presOf" srcId="{5E093A17-6495-40F8-98A4-AA1ECCBA9937}" destId="{CA785C02-9D96-4EF6-8CFE-91521E41C57A}" srcOrd="0" destOrd="0" presId="urn:microsoft.com/office/officeart/2005/8/layout/orgChart1"/>
    <dgm:cxn modelId="{DBB8E523-BB7E-4F24-8AC7-BDCEBAB7EA50}" srcId="{3480A1D0-6B82-4B1C-9682-CFE6D040A20B}" destId="{FC6B260A-00D3-4936-9381-6603E4BD71A3}" srcOrd="2" destOrd="0" parTransId="{B2518128-D928-4769-B969-F03278393D2A}" sibTransId="{87E8889C-3F2D-4A78-878D-7F659DFA952C}"/>
    <dgm:cxn modelId="{3F0E9E43-7F05-45A5-8910-166A06C62B79}" type="presParOf" srcId="{6A89D0D4-FCAC-411C-BA74-7455816AA0A3}" destId="{014A3231-CD53-4439-987D-743F26C78C8D}" srcOrd="0" destOrd="0" presId="urn:microsoft.com/office/officeart/2005/8/layout/orgChart1"/>
    <dgm:cxn modelId="{3DBF7869-7F4A-4FC9-9505-C58FFA3CDECB}" type="presParOf" srcId="{014A3231-CD53-4439-987D-743F26C78C8D}" destId="{8C922611-B131-476B-AB2B-BD59E4F9DA24}" srcOrd="0" destOrd="0" presId="urn:microsoft.com/office/officeart/2005/8/layout/orgChart1"/>
    <dgm:cxn modelId="{CAFD92AB-C807-4CB9-9E63-9DF85198F6E5}" type="presParOf" srcId="{8C922611-B131-476B-AB2B-BD59E4F9DA24}" destId="{A5E5F464-E2ED-4C27-BCB4-73E15260C44A}" srcOrd="0" destOrd="0" presId="urn:microsoft.com/office/officeart/2005/8/layout/orgChart1"/>
    <dgm:cxn modelId="{C8FACCA2-6E7F-4D5E-86D5-D63FD2E7F6D3}" type="presParOf" srcId="{8C922611-B131-476B-AB2B-BD59E4F9DA24}" destId="{7CDD448B-ECD1-4384-9B0B-A749B113F4F7}" srcOrd="1" destOrd="0" presId="urn:microsoft.com/office/officeart/2005/8/layout/orgChart1"/>
    <dgm:cxn modelId="{AD8B9F7C-33B7-4282-BDB4-9DB79DAFCA07}" type="presParOf" srcId="{014A3231-CD53-4439-987D-743F26C78C8D}" destId="{28B5C788-EDBC-4F26-8733-ED33888F5BA5}" srcOrd="1" destOrd="0" presId="urn:microsoft.com/office/officeart/2005/8/layout/orgChart1"/>
    <dgm:cxn modelId="{74EAFCB2-CE08-46C7-929A-1863BA788D63}" type="presParOf" srcId="{28B5C788-EDBC-4F26-8733-ED33888F5BA5}" destId="{594B1FC6-A7D2-40DF-A60A-6C0EF93FDFFD}" srcOrd="0" destOrd="0" presId="urn:microsoft.com/office/officeart/2005/8/layout/orgChart1"/>
    <dgm:cxn modelId="{EB42C9E9-E50E-4AD3-857B-EA464946ED68}" type="presParOf" srcId="{28B5C788-EDBC-4F26-8733-ED33888F5BA5}" destId="{CCA110E5-06C0-4718-8152-BDE3CE2E546F}" srcOrd="1" destOrd="0" presId="urn:microsoft.com/office/officeart/2005/8/layout/orgChart1"/>
    <dgm:cxn modelId="{72FA3831-988D-435A-AB99-2458742BE566}" type="presParOf" srcId="{CCA110E5-06C0-4718-8152-BDE3CE2E546F}" destId="{E2E560F6-4CB9-412E-8E02-F0C63A4E492A}" srcOrd="0" destOrd="0" presId="urn:microsoft.com/office/officeart/2005/8/layout/orgChart1"/>
    <dgm:cxn modelId="{D77DF12C-808F-4FC2-90E0-0E6B86F6660F}" type="presParOf" srcId="{E2E560F6-4CB9-412E-8E02-F0C63A4E492A}" destId="{58277948-69F2-4933-ABBF-F668DE866D3E}" srcOrd="0" destOrd="0" presId="urn:microsoft.com/office/officeart/2005/8/layout/orgChart1"/>
    <dgm:cxn modelId="{EA652F72-FA53-43A1-805D-6E4302982B55}" type="presParOf" srcId="{E2E560F6-4CB9-412E-8E02-F0C63A4E492A}" destId="{1A188A8B-C230-4226-8C87-B6BB98AB2B05}" srcOrd="1" destOrd="0" presId="urn:microsoft.com/office/officeart/2005/8/layout/orgChart1"/>
    <dgm:cxn modelId="{AE01527F-4FD4-4C97-B064-E5FD7BC72B9C}" type="presParOf" srcId="{CCA110E5-06C0-4718-8152-BDE3CE2E546F}" destId="{22E1439E-9B89-4E2A-B9C2-00A16D63582A}" srcOrd="1" destOrd="0" presId="urn:microsoft.com/office/officeart/2005/8/layout/orgChart1"/>
    <dgm:cxn modelId="{05711730-39C7-4671-80D1-953DF96A282D}" type="presParOf" srcId="{22E1439E-9B89-4E2A-B9C2-00A16D63582A}" destId="{7D6CCE9A-2932-47BE-9D36-D80EB4E251EA}" srcOrd="0" destOrd="0" presId="urn:microsoft.com/office/officeart/2005/8/layout/orgChart1"/>
    <dgm:cxn modelId="{07357CEF-56BE-4034-869B-9F28E352C837}" type="presParOf" srcId="{22E1439E-9B89-4E2A-B9C2-00A16D63582A}" destId="{6E9E8839-684F-47A0-9FA6-BCF8C1F49CBF}" srcOrd="1" destOrd="0" presId="urn:microsoft.com/office/officeart/2005/8/layout/orgChart1"/>
    <dgm:cxn modelId="{33B22A5A-9C2B-4B00-A95C-8695F8D36103}" type="presParOf" srcId="{6E9E8839-684F-47A0-9FA6-BCF8C1F49CBF}" destId="{2603B12C-912B-434F-8430-2556EE21FFAC}" srcOrd="0" destOrd="0" presId="urn:microsoft.com/office/officeart/2005/8/layout/orgChart1"/>
    <dgm:cxn modelId="{1E69829A-9D2D-46D9-889B-4B3F229DF548}" type="presParOf" srcId="{2603B12C-912B-434F-8430-2556EE21FFAC}" destId="{C1202E80-B698-469F-89B8-14AF912BF1A7}" srcOrd="0" destOrd="0" presId="urn:microsoft.com/office/officeart/2005/8/layout/orgChart1"/>
    <dgm:cxn modelId="{866C51BC-D7A5-48F6-A75E-2565756F28C6}" type="presParOf" srcId="{2603B12C-912B-434F-8430-2556EE21FFAC}" destId="{77CF49AB-AF0B-4987-93BA-99CA958A3EE8}" srcOrd="1" destOrd="0" presId="urn:microsoft.com/office/officeart/2005/8/layout/orgChart1"/>
    <dgm:cxn modelId="{1703BC12-0342-4429-895A-E381AB5CD8E5}" type="presParOf" srcId="{6E9E8839-684F-47A0-9FA6-BCF8C1F49CBF}" destId="{9A1CD3E2-1CE3-4F25-81AD-D2C958D934E4}" srcOrd="1" destOrd="0" presId="urn:microsoft.com/office/officeart/2005/8/layout/orgChart1"/>
    <dgm:cxn modelId="{8580566C-6268-4B75-A1A6-37CFAA6B1FE2}" type="presParOf" srcId="{6E9E8839-684F-47A0-9FA6-BCF8C1F49CBF}" destId="{4A1B75EF-038B-4000-B799-B70173F2B6E3}" srcOrd="2" destOrd="0" presId="urn:microsoft.com/office/officeart/2005/8/layout/orgChart1"/>
    <dgm:cxn modelId="{506124EC-3C2B-4532-9EB7-E3E898557F09}" type="presParOf" srcId="{22E1439E-9B89-4E2A-B9C2-00A16D63582A}" destId="{C4DA2EB9-BEBE-4412-9AF5-F285EB5759F5}" srcOrd="2" destOrd="0" presId="urn:microsoft.com/office/officeart/2005/8/layout/orgChart1"/>
    <dgm:cxn modelId="{49161AB2-18E0-4C15-A402-3A5ECA01C36C}" type="presParOf" srcId="{22E1439E-9B89-4E2A-B9C2-00A16D63582A}" destId="{F4206EA9-3F66-4948-A730-597001DC5EE9}" srcOrd="3" destOrd="0" presId="urn:microsoft.com/office/officeart/2005/8/layout/orgChart1"/>
    <dgm:cxn modelId="{1D781C44-DFEB-4FF8-871C-CFDEA69431FD}" type="presParOf" srcId="{F4206EA9-3F66-4948-A730-597001DC5EE9}" destId="{81BE3C17-D2B1-4792-93F6-C2D6AD77C678}" srcOrd="0" destOrd="0" presId="urn:microsoft.com/office/officeart/2005/8/layout/orgChart1"/>
    <dgm:cxn modelId="{3994CB74-79C0-44A2-95BC-BE2AB8189D7E}" type="presParOf" srcId="{81BE3C17-D2B1-4792-93F6-C2D6AD77C678}" destId="{9CAC93D8-2BAA-4A28-B646-851EC68D99C7}" srcOrd="0" destOrd="0" presId="urn:microsoft.com/office/officeart/2005/8/layout/orgChart1"/>
    <dgm:cxn modelId="{CF4731A8-739C-46CD-B49E-2BE9486FFA4C}" type="presParOf" srcId="{81BE3C17-D2B1-4792-93F6-C2D6AD77C678}" destId="{489D7F19-A7D7-498A-9FE2-0FDFBBDF35D9}" srcOrd="1" destOrd="0" presId="urn:microsoft.com/office/officeart/2005/8/layout/orgChart1"/>
    <dgm:cxn modelId="{D571B6AB-9703-4889-91EE-F854FC382C30}" type="presParOf" srcId="{F4206EA9-3F66-4948-A730-597001DC5EE9}" destId="{0353556E-4466-4F7D-B056-30AE97E77AEC}" srcOrd="1" destOrd="0" presId="urn:microsoft.com/office/officeart/2005/8/layout/orgChart1"/>
    <dgm:cxn modelId="{046A2D55-3327-4806-B2B0-45BA76A5E65C}" type="presParOf" srcId="{F4206EA9-3F66-4948-A730-597001DC5EE9}" destId="{B08E4B3B-0486-4687-A8D9-808E14B70BF3}" srcOrd="2" destOrd="0" presId="urn:microsoft.com/office/officeart/2005/8/layout/orgChart1"/>
    <dgm:cxn modelId="{03C58FD5-E974-4D45-A308-8C689E8EE9E6}" type="presParOf" srcId="{22E1439E-9B89-4E2A-B9C2-00A16D63582A}" destId="{CC702733-AE7E-41B9-ADC6-505C46F974FB}" srcOrd="4" destOrd="0" presId="urn:microsoft.com/office/officeart/2005/8/layout/orgChart1"/>
    <dgm:cxn modelId="{DF58759C-1A90-482A-AB92-6B12D57EA4FA}" type="presParOf" srcId="{22E1439E-9B89-4E2A-B9C2-00A16D63582A}" destId="{B0E64A76-1924-4CCE-9F0A-CC32643FAA4E}" srcOrd="5" destOrd="0" presId="urn:microsoft.com/office/officeart/2005/8/layout/orgChart1"/>
    <dgm:cxn modelId="{8E3D8CF1-58CB-4F97-AC6E-88078FFAE276}" type="presParOf" srcId="{B0E64A76-1924-4CCE-9F0A-CC32643FAA4E}" destId="{A9B4634E-5940-4604-802A-036BE69F0E92}" srcOrd="0" destOrd="0" presId="urn:microsoft.com/office/officeart/2005/8/layout/orgChart1"/>
    <dgm:cxn modelId="{F7E7E6C9-2C1B-4D12-B570-66C6674474F2}" type="presParOf" srcId="{A9B4634E-5940-4604-802A-036BE69F0E92}" destId="{EA73703F-27F2-4139-A865-8367019F744F}" srcOrd="0" destOrd="0" presId="urn:microsoft.com/office/officeart/2005/8/layout/orgChart1"/>
    <dgm:cxn modelId="{6FC27A7F-6399-492A-9DE5-1339CCC6F1F2}" type="presParOf" srcId="{A9B4634E-5940-4604-802A-036BE69F0E92}" destId="{3EFFE265-F2CD-4249-83D7-0DE18F457AC5}" srcOrd="1" destOrd="0" presId="urn:microsoft.com/office/officeart/2005/8/layout/orgChart1"/>
    <dgm:cxn modelId="{FB0FA461-FF26-4DEB-BA46-ECF68DCDA507}" type="presParOf" srcId="{B0E64A76-1924-4CCE-9F0A-CC32643FAA4E}" destId="{073CF3BC-5F39-4EBC-9364-19154B798717}" srcOrd="1" destOrd="0" presId="urn:microsoft.com/office/officeart/2005/8/layout/orgChart1"/>
    <dgm:cxn modelId="{675CB0C5-B3C4-4845-B9B5-B9C23420EA84}" type="presParOf" srcId="{073CF3BC-5F39-4EBC-9364-19154B798717}" destId="{4DBCB27B-9132-4FE4-A68A-EFE275409893}" srcOrd="0" destOrd="0" presId="urn:microsoft.com/office/officeart/2005/8/layout/orgChart1"/>
    <dgm:cxn modelId="{B8E09F35-4942-4D75-8A0F-3B85508A18A3}" type="presParOf" srcId="{073CF3BC-5F39-4EBC-9364-19154B798717}" destId="{39D664FC-1925-46E1-BEE6-39CE2E6A8C53}" srcOrd="1" destOrd="0" presId="urn:microsoft.com/office/officeart/2005/8/layout/orgChart1"/>
    <dgm:cxn modelId="{93B9292B-A535-4574-AC95-345C5C141018}" type="presParOf" srcId="{39D664FC-1925-46E1-BEE6-39CE2E6A8C53}" destId="{4CF37C55-93FC-49BF-83A2-7ECD8E8FC63D}" srcOrd="0" destOrd="0" presId="urn:microsoft.com/office/officeart/2005/8/layout/orgChart1"/>
    <dgm:cxn modelId="{5A5CD9FA-3FC3-4DA3-84DF-E13B239DA0CD}" type="presParOf" srcId="{4CF37C55-93FC-49BF-83A2-7ECD8E8FC63D}" destId="{90315C7F-E944-4171-9431-24F8D7CBA457}" srcOrd="0" destOrd="0" presId="urn:microsoft.com/office/officeart/2005/8/layout/orgChart1"/>
    <dgm:cxn modelId="{D9698529-BC0E-4612-A2FE-9D0F758D4A01}" type="presParOf" srcId="{4CF37C55-93FC-49BF-83A2-7ECD8E8FC63D}" destId="{378E0026-1546-497A-A2A1-95A25EA35FCE}" srcOrd="1" destOrd="0" presId="urn:microsoft.com/office/officeart/2005/8/layout/orgChart1"/>
    <dgm:cxn modelId="{0D69441F-3D05-4CBB-96EE-16B254DBF80C}" type="presParOf" srcId="{39D664FC-1925-46E1-BEE6-39CE2E6A8C53}" destId="{F6EB49B7-C4F5-45A0-B2F8-36EE4F36A241}" srcOrd="1" destOrd="0" presId="urn:microsoft.com/office/officeart/2005/8/layout/orgChart1"/>
    <dgm:cxn modelId="{DFDD12E8-5C4C-48EB-92D0-4DEEBE16FC24}" type="presParOf" srcId="{39D664FC-1925-46E1-BEE6-39CE2E6A8C53}" destId="{D06193E9-ECCD-4CB1-BF2C-6D6922336582}" srcOrd="2" destOrd="0" presId="urn:microsoft.com/office/officeart/2005/8/layout/orgChart1"/>
    <dgm:cxn modelId="{4946C3E9-8515-451A-BDB0-0D74E6C233EB}" type="presParOf" srcId="{B0E64A76-1924-4CCE-9F0A-CC32643FAA4E}" destId="{02DB4D39-EF3C-4E0C-9E06-09BE585ED698}" srcOrd="2" destOrd="0" presId="urn:microsoft.com/office/officeart/2005/8/layout/orgChart1"/>
    <dgm:cxn modelId="{AE9910DB-4BE2-4B48-A6DC-C9DA588E0A1F}" type="presParOf" srcId="{22E1439E-9B89-4E2A-B9C2-00A16D63582A}" destId="{9AFD8558-F512-4945-80BF-7C120617066D}" srcOrd="6" destOrd="0" presId="urn:microsoft.com/office/officeart/2005/8/layout/orgChart1"/>
    <dgm:cxn modelId="{BCC24C13-C9AE-4199-81B6-B17FAB5D7980}" type="presParOf" srcId="{22E1439E-9B89-4E2A-B9C2-00A16D63582A}" destId="{EA71A1AD-DE85-4B5C-A37F-150CB394715F}" srcOrd="7" destOrd="0" presId="urn:microsoft.com/office/officeart/2005/8/layout/orgChart1"/>
    <dgm:cxn modelId="{E9206708-A604-4669-A842-D15CE9D4FEFE}" type="presParOf" srcId="{EA71A1AD-DE85-4B5C-A37F-150CB394715F}" destId="{9AAE7F13-C48D-4899-AEB2-BCAA60A5901C}" srcOrd="0" destOrd="0" presId="urn:microsoft.com/office/officeart/2005/8/layout/orgChart1"/>
    <dgm:cxn modelId="{8E40A256-EAFA-4BBC-BEC5-80B55166C5BC}" type="presParOf" srcId="{9AAE7F13-C48D-4899-AEB2-BCAA60A5901C}" destId="{7BE43894-E0A2-4BE4-87EB-DDF63D84C031}" srcOrd="0" destOrd="0" presId="urn:microsoft.com/office/officeart/2005/8/layout/orgChart1"/>
    <dgm:cxn modelId="{CE5D242F-ED0F-446F-8212-5ED3F3F1CAA6}" type="presParOf" srcId="{9AAE7F13-C48D-4899-AEB2-BCAA60A5901C}" destId="{3DA20C91-C84D-443B-8CB2-1FEA319E27F5}" srcOrd="1" destOrd="0" presId="urn:microsoft.com/office/officeart/2005/8/layout/orgChart1"/>
    <dgm:cxn modelId="{E0739A8F-4818-42F6-A380-EE8F5D1F2154}" type="presParOf" srcId="{EA71A1AD-DE85-4B5C-A37F-150CB394715F}" destId="{EC5582BC-FA41-4553-A674-FAFA7C10854C}" srcOrd="1" destOrd="0" presId="urn:microsoft.com/office/officeart/2005/8/layout/orgChart1"/>
    <dgm:cxn modelId="{80F984E9-BFAE-4F2C-9D3C-2B6A3187DCB4}" type="presParOf" srcId="{EA71A1AD-DE85-4B5C-A37F-150CB394715F}" destId="{388D3FBE-BC6A-43A0-9D0C-1F48C6BBB5AF}" srcOrd="2" destOrd="0" presId="urn:microsoft.com/office/officeart/2005/8/layout/orgChart1"/>
    <dgm:cxn modelId="{0400CAF3-0953-4D1B-AE04-2B1D94F951D2}" type="presParOf" srcId="{22E1439E-9B89-4E2A-B9C2-00A16D63582A}" destId="{AD6F929E-CE6C-4BC5-B838-F3753A1EF344}" srcOrd="8" destOrd="0" presId="urn:microsoft.com/office/officeart/2005/8/layout/orgChart1"/>
    <dgm:cxn modelId="{82E482F0-8508-45C0-BA01-3B95CF38BEE4}" type="presParOf" srcId="{22E1439E-9B89-4E2A-B9C2-00A16D63582A}" destId="{CE4D0ABD-F588-4D81-AC90-22011E0F6C4C}" srcOrd="9" destOrd="0" presId="urn:microsoft.com/office/officeart/2005/8/layout/orgChart1"/>
    <dgm:cxn modelId="{E607EF82-8141-44D5-85D6-DA302EDC0F15}" type="presParOf" srcId="{CE4D0ABD-F588-4D81-AC90-22011E0F6C4C}" destId="{CEE5EEF4-AB4D-4C49-BDBE-AEBAF2AB4E64}" srcOrd="0" destOrd="0" presId="urn:microsoft.com/office/officeart/2005/8/layout/orgChart1"/>
    <dgm:cxn modelId="{1413A602-BA8D-4851-B439-5B05ACD02325}" type="presParOf" srcId="{CEE5EEF4-AB4D-4C49-BDBE-AEBAF2AB4E64}" destId="{6B14C4F9-3CB6-4554-A67F-16D2436151F8}" srcOrd="0" destOrd="0" presId="urn:microsoft.com/office/officeart/2005/8/layout/orgChart1"/>
    <dgm:cxn modelId="{AC9FD052-DD29-408C-8F63-424C6DEAD0D7}" type="presParOf" srcId="{CEE5EEF4-AB4D-4C49-BDBE-AEBAF2AB4E64}" destId="{7873B0E6-B3A1-4F7C-8DD6-7E68EC92ABC4}" srcOrd="1" destOrd="0" presId="urn:microsoft.com/office/officeart/2005/8/layout/orgChart1"/>
    <dgm:cxn modelId="{9EB264AF-2A5D-49EC-A09B-1D41D9DDB9EA}" type="presParOf" srcId="{CE4D0ABD-F588-4D81-AC90-22011E0F6C4C}" destId="{222DFA25-277F-42E7-8B89-89BABE0D408A}" srcOrd="1" destOrd="0" presId="urn:microsoft.com/office/officeart/2005/8/layout/orgChart1"/>
    <dgm:cxn modelId="{00F304C4-6419-473D-88CE-F0DE00B2DCFE}" type="presParOf" srcId="{CE4D0ABD-F588-4D81-AC90-22011E0F6C4C}" destId="{47B617F4-D7D6-4DA3-AA7A-92A99445ED08}" srcOrd="2" destOrd="0" presId="urn:microsoft.com/office/officeart/2005/8/layout/orgChart1"/>
    <dgm:cxn modelId="{8F1B9F77-033A-40C9-AAAA-7E0DF72AF49F}" type="presParOf" srcId="{CCA110E5-06C0-4718-8152-BDE3CE2E546F}" destId="{E714A9E6-D517-4B3D-881C-062FA25A16BC}" srcOrd="2" destOrd="0" presId="urn:microsoft.com/office/officeart/2005/8/layout/orgChart1"/>
    <dgm:cxn modelId="{D1D86FAB-602C-444A-A5F7-AF9698E2857B}" type="presParOf" srcId="{28B5C788-EDBC-4F26-8733-ED33888F5BA5}" destId="{5DAB126F-6372-46CE-890A-439319504556}" srcOrd="2" destOrd="0" presId="urn:microsoft.com/office/officeart/2005/8/layout/orgChart1"/>
    <dgm:cxn modelId="{166FED38-9DD7-4BBA-A898-3B83FBF53762}" type="presParOf" srcId="{28B5C788-EDBC-4F26-8733-ED33888F5BA5}" destId="{52690CB5-3A00-49B4-9A47-26880F9B422E}" srcOrd="3" destOrd="0" presId="urn:microsoft.com/office/officeart/2005/8/layout/orgChart1"/>
    <dgm:cxn modelId="{2C65C7E2-C835-40A4-9F95-31BE54505C7F}" type="presParOf" srcId="{52690CB5-3A00-49B4-9A47-26880F9B422E}" destId="{29AF2FC8-0C90-44A6-8245-47C51FD347DC}" srcOrd="0" destOrd="0" presId="urn:microsoft.com/office/officeart/2005/8/layout/orgChart1"/>
    <dgm:cxn modelId="{27ADF36C-0C65-41B0-B88D-A169B714AB29}" type="presParOf" srcId="{29AF2FC8-0C90-44A6-8245-47C51FD347DC}" destId="{1408F86E-632C-4CAA-9265-472A0ACE2720}" srcOrd="0" destOrd="0" presId="urn:microsoft.com/office/officeart/2005/8/layout/orgChart1"/>
    <dgm:cxn modelId="{C56F68D4-8829-448A-8CD6-FFA6620238F9}" type="presParOf" srcId="{29AF2FC8-0C90-44A6-8245-47C51FD347DC}" destId="{B27D2399-8830-497C-A303-72FF141278AF}" srcOrd="1" destOrd="0" presId="urn:microsoft.com/office/officeart/2005/8/layout/orgChart1"/>
    <dgm:cxn modelId="{1A0214B8-485A-41CC-97A3-ACAC8B92BA00}" type="presParOf" srcId="{52690CB5-3A00-49B4-9A47-26880F9B422E}" destId="{4972D0B8-9B17-4A5A-94F2-6F0977AC5673}" srcOrd="1" destOrd="0" presId="urn:microsoft.com/office/officeart/2005/8/layout/orgChart1"/>
    <dgm:cxn modelId="{6E95A046-330F-4122-9967-6A1BFC1608D1}" type="presParOf" srcId="{4972D0B8-9B17-4A5A-94F2-6F0977AC5673}" destId="{5470596F-2B9F-409B-A650-B037C73189F6}" srcOrd="0" destOrd="0" presId="urn:microsoft.com/office/officeart/2005/8/layout/orgChart1"/>
    <dgm:cxn modelId="{8AEB6605-42A0-46FE-98C6-12625DF5F842}" type="presParOf" srcId="{4972D0B8-9B17-4A5A-94F2-6F0977AC5673}" destId="{EB9DCCD3-F54B-45ED-A28C-D0730F5E0EA5}" srcOrd="1" destOrd="0" presId="urn:microsoft.com/office/officeart/2005/8/layout/orgChart1"/>
    <dgm:cxn modelId="{ED7B887F-CE62-4B37-8E97-DDD4380F2F4E}" type="presParOf" srcId="{EB9DCCD3-F54B-45ED-A28C-D0730F5E0EA5}" destId="{2604D533-7520-46BB-9F62-184FAB00E62B}" srcOrd="0" destOrd="0" presId="urn:microsoft.com/office/officeart/2005/8/layout/orgChart1"/>
    <dgm:cxn modelId="{5A8DB922-F4CB-4E25-8C02-2F044B4B1B6C}" type="presParOf" srcId="{2604D533-7520-46BB-9F62-184FAB00E62B}" destId="{B5DAD4F9-095A-4FDA-925E-1BCBEB0F7375}" srcOrd="0" destOrd="0" presId="urn:microsoft.com/office/officeart/2005/8/layout/orgChart1"/>
    <dgm:cxn modelId="{F9A28740-A242-4474-BD76-BE1E826275F2}" type="presParOf" srcId="{2604D533-7520-46BB-9F62-184FAB00E62B}" destId="{590F5866-0113-4DCB-A63E-8112A8A99CF0}" srcOrd="1" destOrd="0" presId="urn:microsoft.com/office/officeart/2005/8/layout/orgChart1"/>
    <dgm:cxn modelId="{1C0FAD65-0244-408B-83F7-D39F8176FE94}" type="presParOf" srcId="{EB9DCCD3-F54B-45ED-A28C-D0730F5E0EA5}" destId="{E4B65624-848E-4372-946B-CC33051A5D36}" srcOrd="1" destOrd="0" presId="urn:microsoft.com/office/officeart/2005/8/layout/orgChart1"/>
    <dgm:cxn modelId="{4FD3BDFC-B612-4C78-A4D5-06C5F9C4B2A8}" type="presParOf" srcId="{EB9DCCD3-F54B-45ED-A28C-D0730F5E0EA5}" destId="{1BCDD630-9F4B-4F99-A9AC-CD1A3FF05445}" srcOrd="2" destOrd="0" presId="urn:microsoft.com/office/officeart/2005/8/layout/orgChart1"/>
    <dgm:cxn modelId="{939EDBA1-502E-45AD-880F-34E9C92F757F}" type="presParOf" srcId="{4972D0B8-9B17-4A5A-94F2-6F0977AC5673}" destId="{D89F13C9-0C8D-4B84-A58A-303B619F9E9F}" srcOrd="2" destOrd="0" presId="urn:microsoft.com/office/officeart/2005/8/layout/orgChart1"/>
    <dgm:cxn modelId="{F0AE8C7D-CEE6-4989-BA3C-5B106B838424}" type="presParOf" srcId="{4972D0B8-9B17-4A5A-94F2-6F0977AC5673}" destId="{E043A6AA-538D-4850-8483-6B84EAFC09B8}" srcOrd="3" destOrd="0" presId="urn:microsoft.com/office/officeart/2005/8/layout/orgChart1"/>
    <dgm:cxn modelId="{3AAEEDE2-C30E-407F-B13F-DD74EF064636}" type="presParOf" srcId="{E043A6AA-538D-4850-8483-6B84EAFC09B8}" destId="{C8956D37-21A7-4171-A628-923389211872}" srcOrd="0" destOrd="0" presId="urn:microsoft.com/office/officeart/2005/8/layout/orgChart1"/>
    <dgm:cxn modelId="{10577694-0447-465D-868F-126D0B368EB0}" type="presParOf" srcId="{C8956D37-21A7-4171-A628-923389211872}" destId="{15E860C9-1D01-440A-9333-F5FEDAA66346}" srcOrd="0" destOrd="0" presId="urn:microsoft.com/office/officeart/2005/8/layout/orgChart1"/>
    <dgm:cxn modelId="{14D53DE1-5279-4DE8-930A-2C9E24944A4D}" type="presParOf" srcId="{C8956D37-21A7-4171-A628-923389211872}" destId="{BF685208-613D-4031-8683-C8F234A05B55}" srcOrd="1" destOrd="0" presId="urn:microsoft.com/office/officeart/2005/8/layout/orgChart1"/>
    <dgm:cxn modelId="{E44780AB-E7DF-4175-99EA-CE9608688C2E}" type="presParOf" srcId="{E043A6AA-538D-4850-8483-6B84EAFC09B8}" destId="{BB105158-926B-4480-97A7-6361F5466970}" srcOrd="1" destOrd="0" presId="urn:microsoft.com/office/officeart/2005/8/layout/orgChart1"/>
    <dgm:cxn modelId="{2CEA4DB3-71F3-44FC-847B-2959680D9CBB}" type="presParOf" srcId="{E043A6AA-538D-4850-8483-6B84EAFC09B8}" destId="{342BBF47-39AD-4519-A948-4D671844E5B6}" srcOrd="2" destOrd="0" presId="urn:microsoft.com/office/officeart/2005/8/layout/orgChart1"/>
    <dgm:cxn modelId="{B0C03F1B-C68C-412D-8CAB-FF0EEE26D9B9}" type="presParOf" srcId="{4972D0B8-9B17-4A5A-94F2-6F0977AC5673}" destId="{7654AF75-4358-4B62-A285-A56465FEA620}" srcOrd="4" destOrd="0" presId="urn:microsoft.com/office/officeart/2005/8/layout/orgChart1"/>
    <dgm:cxn modelId="{A0C34F0C-833B-4476-85DA-2D5CB4497D37}" type="presParOf" srcId="{4972D0B8-9B17-4A5A-94F2-6F0977AC5673}" destId="{BA02434E-4071-4175-BC7E-131AD30042C0}" srcOrd="5" destOrd="0" presId="urn:microsoft.com/office/officeart/2005/8/layout/orgChart1"/>
    <dgm:cxn modelId="{C7C664A8-EB8A-45B7-BAD1-A3DAD5BFFC7A}" type="presParOf" srcId="{BA02434E-4071-4175-BC7E-131AD30042C0}" destId="{E0CFBADC-9E00-4EC6-8CC4-16625B80DBEF}" srcOrd="0" destOrd="0" presId="urn:microsoft.com/office/officeart/2005/8/layout/orgChart1"/>
    <dgm:cxn modelId="{BB010539-917F-4B31-B1B2-740AC271B245}" type="presParOf" srcId="{E0CFBADC-9E00-4EC6-8CC4-16625B80DBEF}" destId="{C784DAC4-B876-4C17-866B-5E124F7050E9}" srcOrd="0" destOrd="0" presId="urn:microsoft.com/office/officeart/2005/8/layout/orgChart1"/>
    <dgm:cxn modelId="{7DDEC5B7-12F8-4477-BF43-B8A04A698D02}" type="presParOf" srcId="{E0CFBADC-9E00-4EC6-8CC4-16625B80DBEF}" destId="{6D3EEE8D-DE7F-4419-9FDE-1DFEB1A49898}" srcOrd="1" destOrd="0" presId="urn:microsoft.com/office/officeart/2005/8/layout/orgChart1"/>
    <dgm:cxn modelId="{6D5F13E8-F785-4EE0-9BF3-EB3CE8AECDB5}" type="presParOf" srcId="{BA02434E-4071-4175-BC7E-131AD30042C0}" destId="{6156DB10-0645-4E72-9BB0-09AD5427AD0C}" srcOrd="1" destOrd="0" presId="urn:microsoft.com/office/officeart/2005/8/layout/orgChart1"/>
    <dgm:cxn modelId="{82D24F7E-B84A-4139-A1F3-BD5F74CB829E}" type="presParOf" srcId="{6156DB10-0645-4E72-9BB0-09AD5427AD0C}" destId="{3753844B-476C-487F-950D-7357A341A791}" srcOrd="0" destOrd="0" presId="urn:microsoft.com/office/officeart/2005/8/layout/orgChart1"/>
    <dgm:cxn modelId="{39B58FC8-F75C-4B2D-B548-F308A35ECBED}" type="presParOf" srcId="{6156DB10-0645-4E72-9BB0-09AD5427AD0C}" destId="{E5C0682D-ABD1-49CE-A4E2-DEF87EC0AA5B}" srcOrd="1" destOrd="0" presId="urn:microsoft.com/office/officeart/2005/8/layout/orgChart1"/>
    <dgm:cxn modelId="{156780E0-861F-4C34-BC4E-1FF29A7C80F9}" type="presParOf" srcId="{E5C0682D-ABD1-49CE-A4E2-DEF87EC0AA5B}" destId="{2B97B785-3020-4036-A7F6-0D7C9E191AB9}" srcOrd="0" destOrd="0" presId="urn:microsoft.com/office/officeart/2005/8/layout/orgChart1"/>
    <dgm:cxn modelId="{2D9211B1-E1D7-4E3C-AC39-DCD4C6C49DE8}" type="presParOf" srcId="{2B97B785-3020-4036-A7F6-0D7C9E191AB9}" destId="{A80D82A2-59CC-4F8A-A9B2-C246EA7B31DB}" srcOrd="0" destOrd="0" presId="urn:microsoft.com/office/officeart/2005/8/layout/orgChart1"/>
    <dgm:cxn modelId="{6D9298C2-F6C4-4BEE-8438-8F14B8C715F6}" type="presParOf" srcId="{2B97B785-3020-4036-A7F6-0D7C9E191AB9}" destId="{8B83C77B-2204-4EC7-AFBF-CA95C6563A32}" srcOrd="1" destOrd="0" presId="urn:microsoft.com/office/officeart/2005/8/layout/orgChart1"/>
    <dgm:cxn modelId="{6D228B91-B831-4FD1-8910-19529D392CB2}" type="presParOf" srcId="{E5C0682D-ABD1-49CE-A4E2-DEF87EC0AA5B}" destId="{378BC858-0082-4E02-8DDA-63AE1673E6A5}" srcOrd="1" destOrd="0" presId="urn:microsoft.com/office/officeart/2005/8/layout/orgChart1"/>
    <dgm:cxn modelId="{26F742D8-4B45-45A9-B044-7A7F24ED952B}" type="presParOf" srcId="{E5C0682D-ABD1-49CE-A4E2-DEF87EC0AA5B}" destId="{6C63A73B-DFA1-409F-9D6F-711FEC4A9AAE}" srcOrd="2" destOrd="0" presId="urn:microsoft.com/office/officeart/2005/8/layout/orgChart1"/>
    <dgm:cxn modelId="{3789A6E0-F8B3-42D7-B505-BF96715DDF1B}" type="presParOf" srcId="{BA02434E-4071-4175-BC7E-131AD30042C0}" destId="{9601986B-CD23-4CEE-A3E5-A7BD458A291F}" srcOrd="2" destOrd="0" presId="urn:microsoft.com/office/officeart/2005/8/layout/orgChart1"/>
    <dgm:cxn modelId="{FD8E838A-8BEA-44DC-BDE3-DAA51EEC963A}" type="presParOf" srcId="{4972D0B8-9B17-4A5A-94F2-6F0977AC5673}" destId="{CA785C02-9D96-4EF6-8CFE-91521E41C57A}" srcOrd="6" destOrd="0" presId="urn:microsoft.com/office/officeart/2005/8/layout/orgChart1"/>
    <dgm:cxn modelId="{494C6EA1-52AF-47A6-A4C3-43F6DDB7720D}" type="presParOf" srcId="{4972D0B8-9B17-4A5A-94F2-6F0977AC5673}" destId="{7AAE8E80-A8A6-4419-B478-2A9774EC81DB}" srcOrd="7" destOrd="0" presId="urn:microsoft.com/office/officeart/2005/8/layout/orgChart1"/>
    <dgm:cxn modelId="{611F84C6-B079-436E-8E01-7EF2545CAD0B}" type="presParOf" srcId="{7AAE8E80-A8A6-4419-B478-2A9774EC81DB}" destId="{8125654E-72D5-4A2B-A234-A0D54617E773}" srcOrd="0" destOrd="0" presId="urn:microsoft.com/office/officeart/2005/8/layout/orgChart1"/>
    <dgm:cxn modelId="{1535FF6A-9020-4A29-A02E-686352D1AC4C}" type="presParOf" srcId="{8125654E-72D5-4A2B-A234-A0D54617E773}" destId="{8ABCD7E7-C362-4003-B306-B97F0F16F96D}" srcOrd="0" destOrd="0" presId="urn:microsoft.com/office/officeart/2005/8/layout/orgChart1"/>
    <dgm:cxn modelId="{C8596221-92D7-4F21-9657-99D9F6DE1CBE}" type="presParOf" srcId="{8125654E-72D5-4A2B-A234-A0D54617E773}" destId="{94E8D8FE-CB5E-473B-92E9-901381F22BB5}" srcOrd="1" destOrd="0" presId="urn:microsoft.com/office/officeart/2005/8/layout/orgChart1"/>
    <dgm:cxn modelId="{953687FF-16DB-4616-904F-B0892EDA3CD4}" type="presParOf" srcId="{7AAE8E80-A8A6-4419-B478-2A9774EC81DB}" destId="{61349096-C84A-4303-82DA-A3E9C417C16E}" srcOrd="1" destOrd="0" presId="urn:microsoft.com/office/officeart/2005/8/layout/orgChart1"/>
    <dgm:cxn modelId="{E16EEF63-1F43-4D22-A035-574609E6A93F}" type="presParOf" srcId="{7AAE8E80-A8A6-4419-B478-2A9774EC81DB}" destId="{74304517-0DEF-4B34-B7FD-3521D8F34CCA}" srcOrd="2" destOrd="0" presId="urn:microsoft.com/office/officeart/2005/8/layout/orgChart1"/>
    <dgm:cxn modelId="{4FF5CBAF-3CE4-4BFF-A676-C32B497C3A57}" type="presParOf" srcId="{52690CB5-3A00-49B4-9A47-26880F9B422E}" destId="{23B89058-3501-4ABC-BE48-B6B90488F6AB}" srcOrd="2" destOrd="0" presId="urn:microsoft.com/office/officeart/2005/8/layout/orgChart1"/>
    <dgm:cxn modelId="{197ABA8C-867B-40B2-95EA-A2589305A846}" type="presParOf" srcId="{28B5C788-EDBC-4F26-8733-ED33888F5BA5}" destId="{DE45CACD-17B4-4CE6-BE45-F0928A6AF4E9}" srcOrd="4" destOrd="0" presId="urn:microsoft.com/office/officeart/2005/8/layout/orgChart1"/>
    <dgm:cxn modelId="{AE5A4CED-C1EE-49E3-80FC-339AC21DD109}" type="presParOf" srcId="{28B5C788-EDBC-4F26-8733-ED33888F5BA5}" destId="{67C6B392-A67D-419B-A1AC-556B11FB58BC}" srcOrd="5" destOrd="0" presId="urn:microsoft.com/office/officeart/2005/8/layout/orgChart1"/>
    <dgm:cxn modelId="{18D428EA-34A2-4F70-B60B-99ED39B80386}" type="presParOf" srcId="{67C6B392-A67D-419B-A1AC-556B11FB58BC}" destId="{55A0AC76-1D06-47D4-9F22-BB0C1F7CF1FB}" srcOrd="0" destOrd="0" presId="urn:microsoft.com/office/officeart/2005/8/layout/orgChart1"/>
    <dgm:cxn modelId="{5D81A2C4-9BF8-4C4D-9618-510013271D9B}" type="presParOf" srcId="{55A0AC76-1D06-47D4-9F22-BB0C1F7CF1FB}" destId="{E081049D-DACC-4BB1-A7C6-FC2C4DE3A292}" srcOrd="0" destOrd="0" presId="urn:microsoft.com/office/officeart/2005/8/layout/orgChart1"/>
    <dgm:cxn modelId="{52D49CDF-5597-4EDE-A3E9-A60DD149684D}" type="presParOf" srcId="{55A0AC76-1D06-47D4-9F22-BB0C1F7CF1FB}" destId="{2CC2D0BF-EFA8-46AC-8585-36FFCB093FF9}" srcOrd="1" destOrd="0" presId="urn:microsoft.com/office/officeart/2005/8/layout/orgChart1"/>
    <dgm:cxn modelId="{06493339-94A7-4BE9-955D-B04E14761280}" type="presParOf" srcId="{67C6B392-A67D-419B-A1AC-556B11FB58BC}" destId="{08DB097F-2829-416F-8D6F-EFFE25B938A4}" srcOrd="1" destOrd="0" presId="urn:microsoft.com/office/officeart/2005/8/layout/orgChart1"/>
    <dgm:cxn modelId="{56C5C911-9837-4A56-AD85-14B076742268}" type="presParOf" srcId="{67C6B392-A67D-419B-A1AC-556B11FB58BC}" destId="{AE33EA2A-CD5F-4866-83F8-D9FB7E0BBC02}" srcOrd="2" destOrd="0" presId="urn:microsoft.com/office/officeart/2005/8/layout/orgChart1"/>
    <dgm:cxn modelId="{E7F723BE-84CF-4E47-BE7D-B781F1BF9482}" type="presParOf" srcId="{28B5C788-EDBC-4F26-8733-ED33888F5BA5}" destId="{A56B23E2-3D47-433F-9C13-DB8EA8593463}" srcOrd="6" destOrd="0" presId="urn:microsoft.com/office/officeart/2005/8/layout/orgChart1"/>
    <dgm:cxn modelId="{AC87F301-D5B0-488C-8DBC-633335C6798F}" type="presParOf" srcId="{28B5C788-EDBC-4F26-8733-ED33888F5BA5}" destId="{C2C0AA47-9AD1-4611-9827-4003CD733847}" srcOrd="7" destOrd="0" presId="urn:microsoft.com/office/officeart/2005/8/layout/orgChart1"/>
    <dgm:cxn modelId="{F257D43D-0CFB-4BD3-9FAB-0F5FA670810C}" type="presParOf" srcId="{C2C0AA47-9AD1-4611-9827-4003CD733847}" destId="{21A7ACFF-D926-4038-B959-0FC8B2349F61}" srcOrd="0" destOrd="0" presId="urn:microsoft.com/office/officeart/2005/8/layout/orgChart1"/>
    <dgm:cxn modelId="{482B3EAA-AA1E-430A-87A6-A4522F1E56F2}" type="presParOf" srcId="{21A7ACFF-D926-4038-B959-0FC8B2349F61}" destId="{27D356AD-A59C-4B94-8157-134F80D3193C}" srcOrd="0" destOrd="0" presId="urn:microsoft.com/office/officeart/2005/8/layout/orgChart1"/>
    <dgm:cxn modelId="{60A12AD0-F54E-402C-BEAB-587F21010ACC}" type="presParOf" srcId="{21A7ACFF-D926-4038-B959-0FC8B2349F61}" destId="{C5B8C1D9-E2E0-46C2-83AA-639E230243A0}" srcOrd="1" destOrd="0" presId="urn:microsoft.com/office/officeart/2005/8/layout/orgChart1"/>
    <dgm:cxn modelId="{CE11FBB7-2F22-4D2A-99DE-58AF6DEFE095}" type="presParOf" srcId="{C2C0AA47-9AD1-4611-9827-4003CD733847}" destId="{DBE7CCDD-E8A8-45E0-8B81-78F551CD9F5B}" srcOrd="1" destOrd="0" presId="urn:microsoft.com/office/officeart/2005/8/layout/orgChart1"/>
    <dgm:cxn modelId="{68BD625E-0063-4341-873A-4173263EFE06}" type="presParOf" srcId="{C2C0AA47-9AD1-4611-9827-4003CD733847}" destId="{A7195495-20B2-4AC2-B37E-6C67BCA6F836}" srcOrd="2" destOrd="0" presId="urn:microsoft.com/office/officeart/2005/8/layout/orgChart1"/>
    <dgm:cxn modelId="{EC731867-4442-418A-B78D-383128016BD4}" type="presParOf" srcId="{014A3231-CD53-4439-987D-743F26C78C8D}" destId="{47399D8E-AEE6-4CB9-A5D1-38BC0501D64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5344D01-C585-4891-A5C2-F66C91F3463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AC59640-777F-4A97-BE79-FBF01D119783}">
      <dgm:prSet phldrT="[Text]" custT="1"/>
      <dgm:spPr/>
      <dgm:t>
        <a:bodyPr/>
        <a:lstStyle/>
        <a:p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Project Director – New Campus Development</a:t>
          </a:r>
        </a:p>
      </dgm:t>
    </dgm:pt>
    <dgm:pt modelId="{1DD09546-5ABB-4DE3-9A75-6FD2B5A990DF}" type="parTrans" cxnId="{1AAF270A-EE80-462C-A61B-497A4AE947BC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B45230-9BB4-4C3C-B11E-D9A15249ED85}" type="sibTrans" cxnId="{1AAF270A-EE80-462C-A61B-497A4AE947BC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57BADCE-FED2-43E6-BC78-0ED482198F96}">
      <dgm:prSet custT="1"/>
      <dgm:spPr/>
      <dgm:t>
        <a:bodyPr/>
        <a:lstStyle/>
        <a:p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Technical Advisor</a:t>
          </a:r>
        </a:p>
      </dgm:t>
    </dgm:pt>
    <dgm:pt modelId="{81A7B7C5-EAB6-4AFC-A774-844322157640}" type="parTrans" cxnId="{048EBFEC-7580-41E8-8A5F-4E376C22F56E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8E33DF-9F29-4FB9-82F8-040B36B6FC34}" type="sibTrans" cxnId="{048EBFEC-7580-41E8-8A5F-4E376C22F56E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1DBA0D-6AE6-41B6-8BC4-427585266BAC}">
      <dgm:prSet custT="1"/>
      <dgm:spPr/>
      <dgm:t>
        <a:bodyPr/>
        <a:lstStyle/>
        <a:p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Clerk of Works</a:t>
          </a:r>
        </a:p>
      </dgm:t>
    </dgm:pt>
    <dgm:pt modelId="{8C5E5649-E1FB-4297-8BF9-4817F12E39BC}" type="parTrans" cxnId="{10166AF0-7141-4C74-A671-97E1AF592BD4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503E9B5-C6C0-4270-AB24-2FF549F2182B}" type="sibTrans" cxnId="{10166AF0-7141-4C74-A671-97E1AF592BD4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853714-2301-4EB3-97AB-D4A620DD3A9E}" type="pres">
      <dgm:prSet presAssocID="{45344D01-C585-4891-A5C2-F66C91F3463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F9A3998A-75B7-489B-A288-45A738888A47}" type="pres">
      <dgm:prSet presAssocID="{3AC59640-777F-4A97-BE79-FBF01D119783}" presName="hierRoot1" presStyleCnt="0">
        <dgm:presLayoutVars>
          <dgm:hierBranch val="init"/>
        </dgm:presLayoutVars>
      </dgm:prSet>
      <dgm:spPr/>
    </dgm:pt>
    <dgm:pt modelId="{ACC5C65F-2CE5-4EDC-9742-04A17C6EE288}" type="pres">
      <dgm:prSet presAssocID="{3AC59640-777F-4A97-BE79-FBF01D119783}" presName="rootComposite1" presStyleCnt="0"/>
      <dgm:spPr/>
    </dgm:pt>
    <dgm:pt modelId="{4E579F16-335F-4D8D-A54F-435C7F0156B4}" type="pres">
      <dgm:prSet presAssocID="{3AC59640-777F-4A97-BE79-FBF01D11978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9D1742C-A44D-458D-A6B2-988B557E5CB8}" type="pres">
      <dgm:prSet presAssocID="{3AC59640-777F-4A97-BE79-FBF01D119783}" presName="rootConnector1" presStyleLbl="node1" presStyleIdx="0" presStyleCnt="0"/>
      <dgm:spPr/>
      <dgm:t>
        <a:bodyPr/>
        <a:lstStyle/>
        <a:p>
          <a:endParaRPr lang="en-GB"/>
        </a:p>
      </dgm:t>
    </dgm:pt>
    <dgm:pt modelId="{9696DEE8-6400-4A4A-A1AD-E80C39E6FD8A}" type="pres">
      <dgm:prSet presAssocID="{3AC59640-777F-4A97-BE79-FBF01D119783}" presName="hierChild2" presStyleCnt="0"/>
      <dgm:spPr/>
    </dgm:pt>
    <dgm:pt modelId="{51E2BD66-5009-46CE-ADF9-01D1C4D9430E}" type="pres">
      <dgm:prSet presAssocID="{81A7B7C5-EAB6-4AFC-A774-844322157640}" presName="Name37" presStyleLbl="parChTrans1D2" presStyleIdx="0" presStyleCnt="2"/>
      <dgm:spPr/>
      <dgm:t>
        <a:bodyPr/>
        <a:lstStyle/>
        <a:p>
          <a:endParaRPr lang="en-GB"/>
        </a:p>
      </dgm:t>
    </dgm:pt>
    <dgm:pt modelId="{CFE26D00-082C-4404-BE7D-04E8031F5C73}" type="pres">
      <dgm:prSet presAssocID="{857BADCE-FED2-43E6-BC78-0ED482198F96}" presName="hierRoot2" presStyleCnt="0">
        <dgm:presLayoutVars>
          <dgm:hierBranch val="init"/>
        </dgm:presLayoutVars>
      </dgm:prSet>
      <dgm:spPr/>
    </dgm:pt>
    <dgm:pt modelId="{7D862392-AB70-4A70-9ACF-317835E76DDD}" type="pres">
      <dgm:prSet presAssocID="{857BADCE-FED2-43E6-BC78-0ED482198F96}" presName="rootComposite" presStyleCnt="0"/>
      <dgm:spPr/>
    </dgm:pt>
    <dgm:pt modelId="{14013B5A-0247-4E79-B115-E5DBCE0A722C}" type="pres">
      <dgm:prSet presAssocID="{857BADCE-FED2-43E6-BC78-0ED482198F96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6CFBC34-E688-41BE-AECA-142B7A72748B}" type="pres">
      <dgm:prSet presAssocID="{857BADCE-FED2-43E6-BC78-0ED482198F96}" presName="rootConnector" presStyleLbl="node2" presStyleIdx="0" presStyleCnt="2"/>
      <dgm:spPr/>
      <dgm:t>
        <a:bodyPr/>
        <a:lstStyle/>
        <a:p>
          <a:endParaRPr lang="en-GB"/>
        </a:p>
      </dgm:t>
    </dgm:pt>
    <dgm:pt modelId="{0F9B20FD-8FE4-4FDB-9946-1EEFA73413FB}" type="pres">
      <dgm:prSet presAssocID="{857BADCE-FED2-43E6-BC78-0ED482198F96}" presName="hierChild4" presStyleCnt="0"/>
      <dgm:spPr/>
    </dgm:pt>
    <dgm:pt modelId="{F9AAEB5C-7580-4EC4-9E60-1207BE5D45F2}" type="pres">
      <dgm:prSet presAssocID="{857BADCE-FED2-43E6-BC78-0ED482198F96}" presName="hierChild5" presStyleCnt="0"/>
      <dgm:spPr/>
    </dgm:pt>
    <dgm:pt modelId="{8140B05D-1B71-4E58-AB8F-7E037A4F7185}" type="pres">
      <dgm:prSet presAssocID="{8C5E5649-E1FB-4297-8BF9-4817F12E39BC}" presName="Name37" presStyleLbl="parChTrans1D2" presStyleIdx="1" presStyleCnt="2"/>
      <dgm:spPr/>
      <dgm:t>
        <a:bodyPr/>
        <a:lstStyle/>
        <a:p>
          <a:endParaRPr lang="en-GB"/>
        </a:p>
      </dgm:t>
    </dgm:pt>
    <dgm:pt modelId="{2FD82234-E19B-42E2-AFC4-FE666EB96400}" type="pres">
      <dgm:prSet presAssocID="{D31DBA0D-6AE6-41B6-8BC4-427585266BAC}" presName="hierRoot2" presStyleCnt="0">
        <dgm:presLayoutVars>
          <dgm:hierBranch val="init"/>
        </dgm:presLayoutVars>
      </dgm:prSet>
      <dgm:spPr/>
    </dgm:pt>
    <dgm:pt modelId="{BC93F292-1110-46AD-8C2E-74F6A07EAB16}" type="pres">
      <dgm:prSet presAssocID="{D31DBA0D-6AE6-41B6-8BC4-427585266BAC}" presName="rootComposite" presStyleCnt="0"/>
      <dgm:spPr/>
    </dgm:pt>
    <dgm:pt modelId="{89D42AFD-B5E6-473F-B616-D84D83E046A4}" type="pres">
      <dgm:prSet presAssocID="{D31DBA0D-6AE6-41B6-8BC4-427585266BA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0E0C22C-AD65-4172-A7D4-DCF02FF499AD}" type="pres">
      <dgm:prSet presAssocID="{D31DBA0D-6AE6-41B6-8BC4-427585266BAC}" presName="rootConnector" presStyleLbl="node2" presStyleIdx="1" presStyleCnt="2"/>
      <dgm:spPr/>
      <dgm:t>
        <a:bodyPr/>
        <a:lstStyle/>
        <a:p>
          <a:endParaRPr lang="en-GB"/>
        </a:p>
      </dgm:t>
    </dgm:pt>
    <dgm:pt modelId="{43A7C5C0-F932-42DE-9DBA-15FA6763309A}" type="pres">
      <dgm:prSet presAssocID="{D31DBA0D-6AE6-41B6-8BC4-427585266BAC}" presName="hierChild4" presStyleCnt="0"/>
      <dgm:spPr/>
    </dgm:pt>
    <dgm:pt modelId="{355B94D0-E8E2-4D5A-BD1A-CE92FFFBD48A}" type="pres">
      <dgm:prSet presAssocID="{D31DBA0D-6AE6-41B6-8BC4-427585266BAC}" presName="hierChild5" presStyleCnt="0"/>
      <dgm:spPr/>
    </dgm:pt>
    <dgm:pt modelId="{331B1D1B-48B7-439D-9212-766DE6EE3C7F}" type="pres">
      <dgm:prSet presAssocID="{3AC59640-777F-4A97-BE79-FBF01D119783}" presName="hierChild3" presStyleCnt="0"/>
      <dgm:spPr/>
    </dgm:pt>
  </dgm:ptLst>
  <dgm:cxnLst>
    <dgm:cxn modelId="{048EBFEC-7580-41E8-8A5F-4E376C22F56E}" srcId="{3AC59640-777F-4A97-BE79-FBF01D119783}" destId="{857BADCE-FED2-43E6-BC78-0ED482198F96}" srcOrd="0" destOrd="0" parTransId="{81A7B7C5-EAB6-4AFC-A774-844322157640}" sibTransId="{D18E33DF-9F29-4FB9-82F8-040B36B6FC34}"/>
    <dgm:cxn modelId="{DA386991-2F35-484D-8574-21A76E448F0A}" type="presOf" srcId="{3AC59640-777F-4A97-BE79-FBF01D119783}" destId="{29D1742C-A44D-458D-A6B2-988B557E5CB8}" srcOrd="1" destOrd="0" presId="urn:microsoft.com/office/officeart/2005/8/layout/orgChart1"/>
    <dgm:cxn modelId="{4574C6EB-DEDA-4BA9-95A8-8594DEB412A2}" type="presOf" srcId="{8C5E5649-E1FB-4297-8BF9-4817F12E39BC}" destId="{8140B05D-1B71-4E58-AB8F-7E037A4F7185}" srcOrd="0" destOrd="0" presId="urn:microsoft.com/office/officeart/2005/8/layout/orgChart1"/>
    <dgm:cxn modelId="{38E89E93-1B66-4475-A145-74D9491F4741}" type="presOf" srcId="{3AC59640-777F-4A97-BE79-FBF01D119783}" destId="{4E579F16-335F-4D8D-A54F-435C7F0156B4}" srcOrd="0" destOrd="0" presId="urn:microsoft.com/office/officeart/2005/8/layout/orgChart1"/>
    <dgm:cxn modelId="{BEAE1B9D-E4B6-4BDA-AF0B-2EBE0C67EB61}" type="presOf" srcId="{D31DBA0D-6AE6-41B6-8BC4-427585266BAC}" destId="{89D42AFD-B5E6-473F-B616-D84D83E046A4}" srcOrd="0" destOrd="0" presId="urn:microsoft.com/office/officeart/2005/8/layout/orgChart1"/>
    <dgm:cxn modelId="{970BFE0D-2102-4865-BFF2-3C87B8A21C70}" type="presOf" srcId="{81A7B7C5-EAB6-4AFC-A774-844322157640}" destId="{51E2BD66-5009-46CE-ADF9-01D1C4D9430E}" srcOrd="0" destOrd="0" presId="urn:microsoft.com/office/officeart/2005/8/layout/orgChart1"/>
    <dgm:cxn modelId="{E68B2B37-1758-4B3E-AA60-4829266A143B}" type="presOf" srcId="{857BADCE-FED2-43E6-BC78-0ED482198F96}" destId="{14013B5A-0247-4E79-B115-E5DBCE0A722C}" srcOrd="0" destOrd="0" presId="urn:microsoft.com/office/officeart/2005/8/layout/orgChart1"/>
    <dgm:cxn modelId="{D8142343-85FF-48D5-9866-08834695F698}" type="presOf" srcId="{45344D01-C585-4891-A5C2-F66C91F34633}" destId="{2A853714-2301-4EB3-97AB-D4A620DD3A9E}" srcOrd="0" destOrd="0" presId="urn:microsoft.com/office/officeart/2005/8/layout/orgChart1"/>
    <dgm:cxn modelId="{17648272-5F7B-4E43-9DD9-BAFF64BD6D2D}" type="presOf" srcId="{D31DBA0D-6AE6-41B6-8BC4-427585266BAC}" destId="{30E0C22C-AD65-4172-A7D4-DCF02FF499AD}" srcOrd="1" destOrd="0" presId="urn:microsoft.com/office/officeart/2005/8/layout/orgChart1"/>
    <dgm:cxn modelId="{10166AF0-7141-4C74-A671-97E1AF592BD4}" srcId="{3AC59640-777F-4A97-BE79-FBF01D119783}" destId="{D31DBA0D-6AE6-41B6-8BC4-427585266BAC}" srcOrd="1" destOrd="0" parTransId="{8C5E5649-E1FB-4297-8BF9-4817F12E39BC}" sibTransId="{6503E9B5-C6C0-4270-AB24-2FF549F2182B}"/>
    <dgm:cxn modelId="{1AAF270A-EE80-462C-A61B-497A4AE947BC}" srcId="{45344D01-C585-4891-A5C2-F66C91F34633}" destId="{3AC59640-777F-4A97-BE79-FBF01D119783}" srcOrd="0" destOrd="0" parTransId="{1DD09546-5ABB-4DE3-9A75-6FD2B5A990DF}" sibTransId="{A3B45230-9BB4-4C3C-B11E-D9A15249ED85}"/>
    <dgm:cxn modelId="{B108A8FC-EFEB-45F2-8DF4-41A515C06EB6}" type="presOf" srcId="{857BADCE-FED2-43E6-BC78-0ED482198F96}" destId="{F6CFBC34-E688-41BE-AECA-142B7A72748B}" srcOrd="1" destOrd="0" presId="urn:microsoft.com/office/officeart/2005/8/layout/orgChart1"/>
    <dgm:cxn modelId="{DC3DF3C2-9154-4856-A847-383F3457E485}" type="presParOf" srcId="{2A853714-2301-4EB3-97AB-D4A620DD3A9E}" destId="{F9A3998A-75B7-489B-A288-45A738888A47}" srcOrd="0" destOrd="0" presId="urn:microsoft.com/office/officeart/2005/8/layout/orgChart1"/>
    <dgm:cxn modelId="{0409F34D-8C0C-429D-A201-5DE288F027B7}" type="presParOf" srcId="{F9A3998A-75B7-489B-A288-45A738888A47}" destId="{ACC5C65F-2CE5-4EDC-9742-04A17C6EE288}" srcOrd="0" destOrd="0" presId="urn:microsoft.com/office/officeart/2005/8/layout/orgChart1"/>
    <dgm:cxn modelId="{989BF542-FF3F-4B14-B113-3F6BE7311EF1}" type="presParOf" srcId="{ACC5C65F-2CE5-4EDC-9742-04A17C6EE288}" destId="{4E579F16-335F-4D8D-A54F-435C7F0156B4}" srcOrd="0" destOrd="0" presId="urn:microsoft.com/office/officeart/2005/8/layout/orgChart1"/>
    <dgm:cxn modelId="{4F79BE47-EF94-4110-B9A2-A413F633C058}" type="presParOf" srcId="{ACC5C65F-2CE5-4EDC-9742-04A17C6EE288}" destId="{29D1742C-A44D-458D-A6B2-988B557E5CB8}" srcOrd="1" destOrd="0" presId="urn:microsoft.com/office/officeart/2005/8/layout/orgChart1"/>
    <dgm:cxn modelId="{AD4E6B6B-CDF4-4A6D-A3B5-DEE1637F790E}" type="presParOf" srcId="{F9A3998A-75B7-489B-A288-45A738888A47}" destId="{9696DEE8-6400-4A4A-A1AD-E80C39E6FD8A}" srcOrd="1" destOrd="0" presId="urn:microsoft.com/office/officeart/2005/8/layout/orgChart1"/>
    <dgm:cxn modelId="{2ACEB1B7-6CD3-40C1-95B7-3AB3B84F19AB}" type="presParOf" srcId="{9696DEE8-6400-4A4A-A1AD-E80C39E6FD8A}" destId="{51E2BD66-5009-46CE-ADF9-01D1C4D9430E}" srcOrd="0" destOrd="0" presId="urn:microsoft.com/office/officeart/2005/8/layout/orgChart1"/>
    <dgm:cxn modelId="{E4A6780B-2914-48BB-9777-B363D51B34A6}" type="presParOf" srcId="{9696DEE8-6400-4A4A-A1AD-E80C39E6FD8A}" destId="{CFE26D00-082C-4404-BE7D-04E8031F5C73}" srcOrd="1" destOrd="0" presId="urn:microsoft.com/office/officeart/2005/8/layout/orgChart1"/>
    <dgm:cxn modelId="{5284A8EE-442B-41B7-B99D-30BE5630D38A}" type="presParOf" srcId="{CFE26D00-082C-4404-BE7D-04E8031F5C73}" destId="{7D862392-AB70-4A70-9ACF-317835E76DDD}" srcOrd="0" destOrd="0" presId="urn:microsoft.com/office/officeart/2005/8/layout/orgChart1"/>
    <dgm:cxn modelId="{6C8C6F2A-01AB-47D2-9497-BD975DDB2A2E}" type="presParOf" srcId="{7D862392-AB70-4A70-9ACF-317835E76DDD}" destId="{14013B5A-0247-4E79-B115-E5DBCE0A722C}" srcOrd="0" destOrd="0" presId="urn:microsoft.com/office/officeart/2005/8/layout/orgChart1"/>
    <dgm:cxn modelId="{B46D7ECB-BD3C-43C7-B9ED-920B791C3CC5}" type="presParOf" srcId="{7D862392-AB70-4A70-9ACF-317835E76DDD}" destId="{F6CFBC34-E688-41BE-AECA-142B7A72748B}" srcOrd="1" destOrd="0" presId="urn:microsoft.com/office/officeart/2005/8/layout/orgChart1"/>
    <dgm:cxn modelId="{23E65ED0-6567-4693-AB86-B84A8DBD9697}" type="presParOf" srcId="{CFE26D00-082C-4404-BE7D-04E8031F5C73}" destId="{0F9B20FD-8FE4-4FDB-9946-1EEFA73413FB}" srcOrd="1" destOrd="0" presId="urn:microsoft.com/office/officeart/2005/8/layout/orgChart1"/>
    <dgm:cxn modelId="{17E934B9-8A58-48F9-8162-89727898E35D}" type="presParOf" srcId="{CFE26D00-082C-4404-BE7D-04E8031F5C73}" destId="{F9AAEB5C-7580-4EC4-9E60-1207BE5D45F2}" srcOrd="2" destOrd="0" presId="urn:microsoft.com/office/officeart/2005/8/layout/orgChart1"/>
    <dgm:cxn modelId="{3543D2E9-9F62-4CC4-B49C-581B151AB53B}" type="presParOf" srcId="{9696DEE8-6400-4A4A-A1AD-E80C39E6FD8A}" destId="{8140B05D-1B71-4E58-AB8F-7E037A4F7185}" srcOrd="2" destOrd="0" presId="urn:microsoft.com/office/officeart/2005/8/layout/orgChart1"/>
    <dgm:cxn modelId="{C9FCEDEB-345A-43E6-9188-4B70A4D84441}" type="presParOf" srcId="{9696DEE8-6400-4A4A-A1AD-E80C39E6FD8A}" destId="{2FD82234-E19B-42E2-AFC4-FE666EB96400}" srcOrd="3" destOrd="0" presId="urn:microsoft.com/office/officeart/2005/8/layout/orgChart1"/>
    <dgm:cxn modelId="{57DE1FA3-0947-466F-9E1E-6B488DF2C2DD}" type="presParOf" srcId="{2FD82234-E19B-42E2-AFC4-FE666EB96400}" destId="{BC93F292-1110-46AD-8C2E-74F6A07EAB16}" srcOrd="0" destOrd="0" presId="urn:microsoft.com/office/officeart/2005/8/layout/orgChart1"/>
    <dgm:cxn modelId="{2589A29C-4513-4902-A5D9-5A13E2530D39}" type="presParOf" srcId="{BC93F292-1110-46AD-8C2E-74F6A07EAB16}" destId="{89D42AFD-B5E6-473F-B616-D84D83E046A4}" srcOrd="0" destOrd="0" presId="urn:microsoft.com/office/officeart/2005/8/layout/orgChart1"/>
    <dgm:cxn modelId="{758AE17D-ED33-4969-A713-86F6701B7E07}" type="presParOf" srcId="{BC93F292-1110-46AD-8C2E-74F6A07EAB16}" destId="{30E0C22C-AD65-4172-A7D4-DCF02FF499AD}" srcOrd="1" destOrd="0" presId="urn:microsoft.com/office/officeart/2005/8/layout/orgChart1"/>
    <dgm:cxn modelId="{DEFEDF73-8D04-40E3-8C27-22CC6B1B0323}" type="presParOf" srcId="{2FD82234-E19B-42E2-AFC4-FE666EB96400}" destId="{43A7C5C0-F932-42DE-9DBA-15FA6763309A}" srcOrd="1" destOrd="0" presId="urn:microsoft.com/office/officeart/2005/8/layout/orgChart1"/>
    <dgm:cxn modelId="{0C382ECF-0D8D-4DBB-929E-4D0B00FF6B16}" type="presParOf" srcId="{2FD82234-E19B-42E2-AFC4-FE666EB96400}" destId="{355B94D0-E8E2-4D5A-BD1A-CE92FFFBD48A}" srcOrd="2" destOrd="0" presId="urn:microsoft.com/office/officeart/2005/8/layout/orgChart1"/>
    <dgm:cxn modelId="{649F5D93-905B-4E34-B5C4-1B3FC8EB6A9A}" type="presParOf" srcId="{F9A3998A-75B7-489B-A288-45A738888A47}" destId="{331B1D1B-48B7-439D-9212-766DE6EE3C7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9C028453-82C1-44F3-AD9D-49C0CDE30EB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1A2DC2E-2D3E-4291-9213-4D595130B38D}" type="pres">
      <dgm:prSet presAssocID="{9C028453-82C1-44F3-AD9D-49C0CDE30EB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</dgm:ptLst>
  <dgm:cxnLst>
    <dgm:cxn modelId="{FB25652C-C735-476D-8F10-F1553FE40A1D}" type="presOf" srcId="{9C028453-82C1-44F3-AD9D-49C0CDE30EB1}" destId="{21A2DC2E-2D3E-4291-9213-4D595130B38D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37BCC8BF-5CAE-4277-A353-E4E686F5C4E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0004426-FA04-4521-9622-991F25B86BDC}">
      <dgm:prSet phldrT="[Text]" custT="1"/>
      <dgm:spPr/>
      <dgm:t>
        <a:bodyPr/>
        <a:lstStyle/>
        <a:p>
          <a:r>
            <a:rPr lang="en-GB" sz="1600" dirty="0" smtClean="0">
              <a:latin typeface="Arial" panose="020B0604020202020204" pitchFamily="34" charset="0"/>
              <a:cs typeface="Arial" panose="020B0604020202020204" pitchFamily="34" charset="0"/>
            </a:rPr>
            <a:t>Vice Principal </a:t>
          </a:r>
        </a:p>
        <a:p>
          <a:r>
            <a:rPr lang="en-GB" sz="1600" dirty="0" smtClean="0">
              <a:latin typeface="Arial" panose="020B0604020202020204" pitchFamily="34" charset="0"/>
              <a:cs typeface="Arial" panose="020B0604020202020204" pitchFamily="34" charset="0"/>
            </a:rPr>
            <a:t>Human Resources &amp; Wellbeing</a:t>
          </a:r>
        </a:p>
      </dgm:t>
    </dgm:pt>
    <dgm:pt modelId="{AEEE566A-7029-4D17-9B29-FAE187793018}" type="parTrans" cxnId="{08DEA0A3-DC7D-4922-A776-039445FAEA1A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6FEC89-2302-414B-AC44-21EA1357DF3F}" type="sibTrans" cxnId="{08DEA0A3-DC7D-4922-A776-039445FAEA1A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102091-CA4C-419C-B01D-716A83891411}">
      <dgm:prSet phldrT="[Text]" custT="1"/>
      <dgm:spPr>
        <a:solidFill>
          <a:schemeClr val="accent1"/>
        </a:solidFill>
      </dgm:spPr>
      <dgm:t>
        <a:bodyPr/>
        <a:lstStyle/>
        <a:p>
          <a:endParaRPr lang="en-GB" sz="16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GB" sz="16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sz="1600" dirty="0" smtClean="0">
              <a:latin typeface="Arial" panose="020B0604020202020204" pitchFamily="34" charset="0"/>
              <a:cs typeface="Arial" panose="020B0604020202020204" pitchFamily="34" charset="0"/>
            </a:rPr>
            <a:t>Director of HR &amp; OD</a:t>
          </a:r>
        </a:p>
        <a:p>
          <a:r>
            <a:rPr lang="en-GB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r>
            <a:rPr lang="en-GB" sz="16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1B23D6-BEC3-40EE-AF3D-2298176FEAEC}" type="parTrans" cxnId="{B96F471D-B98B-421A-90FF-B571C151DC12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D1AFC6-775D-4ECA-AD91-D43F089D87FF}" type="sibTrans" cxnId="{B96F471D-B98B-421A-90FF-B571C151DC12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D6A5E2-CC05-46BA-B216-28C55D390B0D}" type="asst">
      <dgm:prSet custT="1"/>
      <dgm:spPr>
        <a:solidFill>
          <a:schemeClr val="accent1"/>
        </a:solidFill>
      </dgm:spPr>
      <dgm:t>
        <a:bodyPr/>
        <a:lstStyle/>
        <a:p>
          <a:r>
            <a:rPr lang="en-GB" sz="1600" dirty="0" smtClean="0">
              <a:latin typeface="Arial" panose="020B0604020202020204" pitchFamily="34" charset="0"/>
              <a:cs typeface="Arial" panose="020B0604020202020204" pitchFamily="34" charset="0"/>
            </a:rPr>
            <a:t>Executive Assistant</a:t>
          </a:r>
        </a:p>
      </dgm:t>
    </dgm:pt>
    <dgm:pt modelId="{25EB228F-C3E3-4CCE-A555-8FDC7A42276F}" type="parTrans" cxnId="{029C2148-7BE5-463B-B3C8-C6CDD04E9424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E1C6FD-C6BC-4732-9B1B-819C86FA8A5D}" type="sibTrans" cxnId="{029C2148-7BE5-463B-B3C8-C6CDD04E9424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3ADDF6-E2A2-4857-9B63-8550A9174AC8}">
      <dgm:prSet custT="1"/>
      <dgm:spPr>
        <a:solidFill>
          <a:schemeClr val="accent1"/>
        </a:solidFill>
      </dgm:spPr>
      <dgm:t>
        <a:bodyPr/>
        <a:lstStyle/>
        <a:p>
          <a:r>
            <a:rPr lang="en-GB" sz="1600" dirty="0" smtClean="0">
              <a:latin typeface="Arial" panose="020B0604020202020204" pitchFamily="34" charset="0"/>
              <a:cs typeface="Arial" panose="020B0604020202020204" pitchFamily="34" charset="0"/>
            </a:rPr>
            <a:t>Health, Safety and Wellbeing Manager</a:t>
          </a:r>
        </a:p>
      </dgm:t>
    </dgm:pt>
    <dgm:pt modelId="{9FB918E5-DBB5-4C4C-B759-6B109CFECBFC}" type="parTrans" cxnId="{B80C8DAF-8420-461D-A7BC-5E7CB1044EDB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8F32964-7FF0-450D-900A-1B32882C8EAC}" type="sibTrans" cxnId="{B80C8DAF-8420-461D-A7BC-5E7CB1044EDB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B71B29-BFDA-4C8C-9ABA-A75F80632686}">
      <dgm:prSet custT="1"/>
      <dgm:spPr>
        <a:solidFill>
          <a:schemeClr val="accent1"/>
        </a:solidFill>
      </dgm:spPr>
      <dgm:t>
        <a:bodyPr/>
        <a:lstStyle/>
        <a:p>
          <a:r>
            <a:rPr lang="en-GB" sz="1600" dirty="0" smtClean="0">
              <a:latin typeface="Arial" panose="020B0604020202020204" pitchFamily="34" charset="0"/>
              <a:cs typeface="Arial" panose="020B0604020202020204" pitchFamily="34" charset="0"/>
            </a:rPr>
            <a:t>Equality and Inclusion Manager</a:t>
          </a:r>
        </a:p>
      </dgm:t>
    </dgm:pt>
    <dgm:pt modelId="{D59F4A62-8FAC-48A8-9B33-617E069DAC28}" type="parTrans" cxnId="{BC97D376-99D9-4CCB-9460-4508247975B4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25E4BE-E2C5-4A01-B29D-2E7CE8F4C08E}" type="sibTrans" cxnId="{BC97D376-99D9-4CCB-9460-4508247975B4}">
      <dgm:prSet/>
      <dgm:spPr/>
      <dgm:t>
        <a:bodyPr/>
        <a:lstStyle/>
        <a:p>
          <a:endParaRPr lang="en-GB" sz="16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89D0D4-FCAC-411C-BA74-7455816AA0A3}" type="pres">
      <dgm:prSet presAssocID="{37BCC8BF-5CAE-4277-A353-E4E686F5C4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4BC0E7D7-C8E2-4E0E-B0D9-7F9059B13926}" type="pres">
      <dgm:prSet presAssocID="{70004426-FA04-4521-9622-991F25B86BDC}" presName="hierRoot1" presStyleCnt="0">
        <dgm:presLayoutVars>
          <dgm:hierBranch val="init"/>
        </dgm:presLayoutVars>
      </dgm:prSet>
      <dgm:spPr/>
    </dgm:pt>
    <dgm:pt modelId="{6CEF124E-1A8F-4175-856A-CB5DA03CAA8E}" type="pres">
      <dgm:prSet presAssocID="{70004426-FA04-4521-9622-991F25B86BDC}" presName="rootComposite1" presStyleCnt="0"/>
      <dgm:spPr/>
    </dgm:pt>
    <dgm:pt modelId="{1007CEA2-7F78-4F2D-9A49-B7AC633D2620}" type="pres">
      <dgm:prSet presAssocID="{70004426-FA04-4521-9622-991F25B86BD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0D16A40-B475-4A5C-A971-675EB7B4AB0D}" type="pres">
      <dgm:prSet presAssocID="{70004426-FA04-4521-9622-991F25B86BDC}" presName="rootConnector1" presStyleLbl="node1" presStyleIdx="0" presStyleCnt="0"/>
      <dgm:spPr/>
      <dgm:t>
        <a:bodyPr/>
        <a:lstStyle/>
        <a:p>
          <a:endParaRPr lang="en-GB"/>
        </a:p>
      </dgm:t>
    </dgm:pt>
    <dgm:pt modelId="{94EFEE16-8BC0-4EF4-9A49-4B683B8E0E71}" type="pres">
      <dgm:prSet presAssocID="{70004426-FA04-4521-9622-991F25B86BDC}" presName="hierChild2" presStyleCnt="0"/>
      <dgm:spPr/>
    </dgm:pt>
    <dgm:pt modelId="{B13F3311-AA0B-4BB9-9034-7F723B10073D}" type="pres">
      <dgm:prSet presAssocID="{8D1B23D6-BEC3-40EE-AF3D-2298176FEAEC}" presName="Name37" presStyleLbl="parChTrans1D2" presStyleIdx="0" presStyleCnt="4"/>
      <dgm:spPr/>
      <dgm:t>
        <a:bodyPr/>
        <a:lstStyle/>
        <a:p>
          <a:endParaRPr lang="en-GB"/>
        </a:p>
      </dgm:t>
    </dgm:pt>
    <dgm:pt modelId="{FBE2C771-3B93-423A-83DA-21C4CD2707B3}" type="pres">
      <dgm:prSet presAssocID="{43102091-CA4C-419C-B01D-716A83891411}" presName="hierRoot2" presStyleCnt="0">
        <dgm:presLayoutVars>
          <dgm:hierBranch val="init"/>
        </dgm:presLayoutVars>
      </dgm:prSet>
      <dgm:spPr/>
    </dgm:pt>
    <dgm:pt modelId="{7AB6538D-465E-4804-A158-23B4A9983A49}" type="pres">
      <dgm:prSet presAssocID="{43102091-CA4C-419C-B01D-716A83891411}" presName="rootComposite" presStyleCnt="0"/>
      <dgm:spPr/>
    </dgm:pt>
    <dgm:pt modelId="{5D097161-E35F-4CC8-9A8B-71A226C9593F}" type="pres">
      <dgm:prSet presAssocID="{43102091-CA4C-419C-B01D-716A83891411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1BD5D31-A7C7-469B-BCCF-FF376DE4595E}" type="pres">
      <dgm:prSet presAssocID="{43102091-CA4C-419C-B01D-716A83891411}" presName="rootConnector" presStyleLbl="node2" presStyleIdx="0" presStyleCnt="3"/>
      <dgm:spPr/>
      <dgm:t>
        <a:bodyPr/>
        <a:lstStyle/>
        <a:p>
          <a:endParaRPr lang="en-GB"/>
        </a:p>
      </dgm:t>
    </dgm:pt>
    <dgm:pt modelId="{05654810-86BB-425B-8EB8-8D063235BB37}" type="pres">
      <dgm:prSet presAssocID="{43102091-CA4C-419C-B01D-716A83891411}" presName="hierChild4" presStyleCnt="0"/>
      <dgm:spPr/>
    </dgm:pt>
    <dgm:pt modelId="{056245D7-426B-45BA-BA73-B9DF843717B9}" type="pres">
      <dgm:prSet presAssocID="{43102091-CA4C-419C-B01D-716A83891411}" presName="hierChild5" presStyleCnt="0"/>
      <dgm:spPr/>
    </dgm:pt>
    <dgm:pt modelId="{5DCCF846-139D-4590-AC86-AEA0F6A40910}" type="pres">
      <dgm:prSet presAssocID="{9FB918E5-DBB5-4C4C-B759-6B109CFECBFC}" presName="Name37" presStyleLbl="parChTrans1D2" presStyleIdx="1" presStyleCnt="4"/>
      <dgm:spPr/>
      <dgm:t>
        <a:bodyPr/>
        <a:lstStyle/>
        <a:p>
          <a:endParaRPr lang="en-GB"/>
        </a:p>
      </dgm:t>
    </dgm:pt>
    <dgm:pt modelId="{66AD2D39-ACAD-4E6D-ACDF-A8C68C1116E4}" type="pres">
      <dgm:prSet presAssocID="{4E3ADDF6-E2A2-4857-9B63-8550A9174AC8}" presName="hierRoot2" presStyleCnt="0">
        <dgm:presLayoutVars>
          <dgm:hierBranch val="init"/>
        </dgm:presLayoutVars>
      </dgm:prSet>
      <dgm:spPr/>
    </dgm:pt>
    <dgm:pt modelId="{330F5AC8-1B1E-4F0F-A1C5-541E37001EC5}" type="pres">
      <dgm:prSet presAssocID="{4E3ADDF6-E2A2-4857-9B63-8550A9174AC8}" presName="rootComposite" presStyleCnt="0"/>
      <dgm:spPr/>
    </dgm:pt>
    <dgm:pt modelId="{57729D95-64EC-4E24-A351-FDFFCFA98351}" type="pres">
      <dgm:prSet presAssocID="{4E3ADDF6-E2A2-4857-9B63-8550A9174AC8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79AC379-A6C4-44F6-82BD-3794B45CBD01}" type="pres">
      <dgm:prSet presAssocID="{4E3ADDF6-E2A2-4857-9B63-8550A9174AC8}" presName="rootConnector" presStyleLbl="node2" presStyleIdx="1" presStyleCnt="3"/>
      <dgm:spPr/>
      <dgm:t>
        <a:bodyPr/>
        <a:lstStyle/>
        <a:p>
          <a:endParaRPr lang="en-GB"/>
        </a:p>
      </dgm:t>
    </dgm:pt>
    <dgm:pt modelId="{17E13978-1395-4E78-A6D2-A939AB2FDF3A}" type="pres">
      <dgm:prSet presAssocID="{4E3ADDF6-E2A2-4857-9B63-8550A9174AC8}" presName="hierChild4" presStyleCnt="0"/>
      <dgm:spPr/>
    </dgm:pt>
    <dgm:pt modelId="{35326D25-2173-43E3-A1CE-8DD3BFE155ED}" type="pres">
      <dgm:prSet presAssocID="{4E3ADDF6-E2A2-4857-9B63-8550A9174AC8}" presName="hierChild5" presStyleCnt="0"/>
      <dgm:spPr/>
    </dgm:pt>
    <dgm:pt modelId="{27569978-EF03-4E47-80D2-704B52C53E0A}" type="pres">
      <dgm:prSet presAssocID="{D59F4A62-8FAC-48A8-9B33-617E069DAC28}" presName="Name37" presStyleLbl="parChTrans1D2" presStyleIdx="2" presStyleCnt="4"/>
      <dgm:spPr/>
      <dgm:t>
        <a:bodyPr/>
        <a:lstStyle/>
        <a:p>
          <a:endParaRPr lang="en-GB"/>
        </a:p>
      </dgm:t>
    </dgm:pt>
    <dgm:pt modelId="{9EE5D94E-E277-44F5-8839-8CBD914300EF}" type="pres">
      <dgm:prSet presAssocID="{A4B71B29-BFDA-4C8C-9ABA-A75F80632686}" presName="hierRoot2" presStyleCnt="0">
        <dgm:presLayoutVars>
          <dgm:hierBranch/>
        </dgm:presLayoutVars>
      </dgm:prSet>
      <dgm:spPr/>
    </dgm:pt>
    <dgm:pt modelId="{30B545BC-DCF4-467C-B4EE-C4B46ECE0CED}" type="pres">
      <dgm:prSet presAssocID="{A4B71B29-BFDA-4C8C-9ABA-A75F80632686}" presName="rootComposite" presStyleCnt="0"/>
      <dgm:spPr/>
    </dgm:pt>
    <dgm:pt modelId="{2712E44D-0C15-4B02-9DC6-78A82E06F4A0}" type="pres">
      <dgm:prSet presAssocID="{A4B71B29-BFDA-4C8C-9ABA-A75F80632686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1769756-3EC9-48B4-B623-522AB233647C}" type="pres">
      <dgm:prSet presAssocID="{A4B71B29-BFDA-4C8C-9ABA-A75F80632686}" presName="rootConnector" presStyleLbl="node2" presStyleIdx="2" presStyleCnt="3"/>
      <dgm:spPr/>
      <dgm:t>
        <a:bodyPr/>
        <a:lstStyle/>
        <a:p>
          <a:endParaRPr lang="en-GB"/>
        </a:p>
      </dgm:t>
    </dgm:pt>
    <dgm:pt modelId="{5F0ED5B2-E6E3-43CA-B3A9-7120B875809F}" type="pres">
      <dgm:prSet presAssocID="{A4B71B29-BFDA-4C8C-9ABA-A75F80632686}" presName="hierChild4" presStyleCnt="0"/>
      <dgm:spPr/>
    </dgm:pt>
    <dgm:pt modelId="{530D7EC5-A150-4DEF-9EE5-BBB54E0B1C50}" type="pres">
      <dgm:prSet presAssocID="{A4B71B29-BFDA-4C8C-9ABA-A75F80632686}" presName="hierChild5" presStyleCnt="0"/>
      <dgm:spPr/>
    </dgm:pt>
    <dgm:pt modelId="{DF520673-08DF-4370-9813-551BAE30FB16}" type="pres">
      <dgm:prSet presAssocID="{70004426-FA04-4521-9622-991F25B86BDC}" presName="hierChild3" presStyleCnt="0"/>
      <dgm:spPr/>
    </dgm:pt>
    <dgm:pt modelId="{50CC3E0E-B520-4243-AFCE-50DA57A833FB}" type="pres">
      <dgm:prSet presAssocID="{25EB228F-C3E3-4CCE-A555-8FDC7A42276F}" presName="Name111" presStyleLbl="parChTrans1D2" presStyleIdx="3" presStyleCnt="4"/>
      <dgm:spPr/>
      <dgm:t>
        <a:bodyPr/>
        <a:lstStyle/>
        <a:p>
          <a:endParaRPr lang="en-GB"/>
        </a:p>
      </dgm:t>
    </dgm:pt>
    <dgm:pt modelId="{A6B962A6-5B91-43FC-AAF9-E5EB844FC57D}" type="pres">
      <dgm:prSet presAssocID="{D2D6A5E2-CC05-46BA-B216-28C55D390B0D}" presName="hierRoot3" presStyleCnt="0">
        <dgm:presLayoutVars>
          <dgm:hierBranch val="init"/>
        </dgm:presLayoutVars>
      </dgm:prSet>
      <dgm:spPr/>
    </dgm:pt>
    <dgm:pt modelId="{0206D4DF-95E1-4C42-9541-9B51D71CB80A}" type="pres">
      <dgm:prSet presAssocID="{D2D6A5E2-CC05-46BA-B216-28C55D390B0D}" presName="rootComposite3" presStyleCnt="0"/>
      <dgm:spPr/>
    </dgm:pt>
    <dgm:pt modelId="{F381E51D-3A07-4285-A937-755241AB9ADB}" type="pres">
      <dgm:prSet presAssocID="{D2D6A5E2-CC05-46BA-B216-28C55D390B0D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133BFF1-8994-4BC3-BD2C-47AD30572903}" type="pres">
      <dgm:prSet presAssocID="{D2D6A5E2-CC05-46BA-B216-28C55D390B0D}" presName="rootConnector3" presStyleLbl="asst1" presStyleIdx="0" presStyleCnt="1"/>
      <dgm:spPr/>
      <dgm:t>
        <a:bodyPr/>
        <a:lstStyle/>
        <a:p>
          <a:endParaRPr lang="en-GB"/>
        </a:p>
      </dgm:t>
    </dgm:pt>
    <dgm:pt modelId="{C5139CDE-40E7-46DC-AD64-E78772C8F08D}" type="pres">
      <dgm:prSet presAssocID="{D2D6A5E2-CC05-46BA-B216-28C55D390B0D}" presName="hierChild6" presStyleCnt="0"/>
      <dgm:spPr/>
    </dgm:pt>
    <dgm:pt modelId="{A97F6942-385A-4178-95CF-AB69CCF2D386}" type="pres">
      <dgm:prSet presAssocID="{D2D6A5E2-CC05-46BA-B216-28C55D390B0D}" presName="hierChild7" presStyleCnt="0"/>
      <dgm:spPr/>
    </dgm:pt>
  </dgm:ptLst>
  <dgm:cxnLst>
    <dgm:cxn modelId="{C9E84A14-3F17-46DE-82A1-4E864B2B2BAD}" type="presOf" srcId="{D2D6A5E2-CC05-46BA-B216-28C55D390B0D}" destId="{0133BFF1-8994-4BC3-BD2C-47AD30572903}" srcOrd="1" destOrd="0" presId="urn:microsoft.com/office/officeart/2005/8/layout/orgChart1"/>
    <dgm:cxn modelId="{08DEA0A3-DC7D-4922-A776-039445FAEA1A}" srcId="{37BCC8BF-5CAE-4277-A353-E4E686F5C4E3}" destId="{70004426-FA04-4521-9622-991F25B86BDC}" srcOrd="0" destOrd="0" parTransId="{AEEE566A-7029-4D17-9B29-FAE187793018}" sibTransId="{666FEC89-2302-414B-AC44-21EA1357DF3F}"/>
    <dgm:cxn modelId="{86EDC064-6D59-4B1D-BE20-E36D35DF9F3C}" type="presOf" srcId="{D2D6A5E2-CC05-46BA-B216-28C55D390B0D}" destId="{F381E51D-3A07-4285-A937-755241AB9ADB}" srcOrd="0" destOrd="0" presId="urn:microsoft.com/office/officeart/2005/8/layout/orgChart1"/>
    <dgm:cxn modelId="{B96F471D-B98B-421A-90FF-B571C151DC12}" srcId="{70004426-FA04-4521-9622-991F25B86BDC}" destId="{43102091-CA4C-419C-B01D-716A83891411}" srcOrd="0" destOrd="0" parTransId="{8D1B23D6-BEC3-40EE-AF3D-2298176FEAEC}" sibTransId="{F6D1AFC6-775D-4ECA-AD91-D43F089D87FF}"/>
    <dgm:cxn modelId="{029C2148-7BE5-463B-B3C8-C6CDD04E9424}" srcId="{70004426-FA04-4521-9622-991F25B86BDC}" destId="{D2D6A5E2-CC05-46BA-B216-28C55D390B0D}" srcOrd="1" destOrd="0" parTransId="{25EB228F-C3E3-4CCE-A555-8FDC7A42276F}" sibTransId="{C6E1C6FD-C6BC-4732-9B1B-819C86FA8A5D}"/>
    <dgm:cxn modelId="{99A7451D-9903-485D-B2B6-F49F6BE9DD61}" type="presOf" srcId="{25EB228F-C3E3-4CCE-A555-8FDC7A42276F}" destId="{50CC3E0E-B520-4243-AFCE-50DA57A833FB}" srcOrd="0" destOrd="0" presId="urn:microsoft.com/office/officeart/2005/8/layout/orgChart1"/>
    <dgm:cxn modelId="{D95ABE9D-6489-4D10-872A-D07B365BA29A}" type="presOf" srcId="{A4B71B29-BFDA-4C8C-9ABA-A75F80632686}" destId="{11769756-3EC9-48B4-B623-522AB233647C}" srcOrd="1" destOrd="0" presId="urn:microsoft.com/office/officeart/2005/8/layout/orgChart1"/>
    <dgm:cxn modelId="{F32EBD67-2C0A-46CC-8000-A8B38E790487}" type="presOf" srcId="{43102091-CA4C-419C-B01D-716A83891411}" destId="{5D097161-E35F-4CC8-9A8B-71A226C9593F}" srcOrd="0" destOrd="0" presId="urn:microsoft.com/office/officeart/2005/8/layout/orgChart1"/>
    <dgm:cxn modelId="{BC97D376-99D9-4CCB-9460-4508247975B4}" srcId="{70004426-FA04-4521-9622-991F25B86BDC}" destId="{A4B71B29-BFDA-4C8C-9ABA-A75F80632686}" srcOrd="3" destOrd="0" parTransId="{D59F4A62-8FAC-48A8-9B33-617E069DAC28}" sibTransId="{9025E4BE-E2C5-4A01-B29D-2E7CE8F4C08E}"/>
    <dgm:cxn modelId="{5E2AA9B2-9F5F-4CD1-BA61-724EC834A6F9}" type="presOf" srcId="{37BCC8BF-5CAE-4277-A353-E4E686F5C4E3}" destId="{6A89D0D4-FCAC-411C-BA74-7455816AA0A3}" srcOrd="0" destOrd="0" presId="urn:microsoft.com/office/officeart/2005/8/layout/orgChart1"/>
    <dgm:cxn modelId="{E185E209-2612-4DEB-87F3-6AFD04E2DF41}" type="presOf" srcId="{4E3ADDF6-E2A2-4857-9B63-8550A9174AC8}" destId="{57729D95-64EC-4E24-A351-FDFFCFA98351}" srcOrd="0" destOrd="0" presId="urn:microsoft.com/office/officeart/2005/8/layout/orgChart1"/>
    <dgm:cxn modelId="{3FF18DA9-B2D2-4C65-96B3-96003227D947}" type="presOf" srcId="{D59F4A62-8FAC-48A8-9B33-617E069DAC28}" destId="{27569978-EF03-4E47-80D2-704B52C53E0A}" srcOrd="0" destOrd="0" presId="urn:microsoft.com/office/officeart/2005/8/layout/orgChart1"/>
    <dgm:cxn modelId="{BF71675E-ACB1-4DDB-A9E8-410E90E72FB7}" type="presOf" srcId="{43102091-CA4C-419C-B01D-716A83891411}" destId="{91BD5D31-A7C7-469B-BCCF-FF376DE4595E}" srcOrd="1" destOrd="0" presId="urn:microsoft.com/office/officeart/2005/8/layout/orgChart1"/>
    <dgm:cxn modelId="{9613984F-CFA0-4AB5-BC71-06AB0406CFD2}" type="presOf" srcId="{9FB918E5-DBB5-4C4C-B759-6B109CFECBFC}" destId="{5DCCF846-139D-4590-AC86-AEA0F6A40910}" srcOrd="0" destOrd="0" presId="urn:microsoft.com/office/officeart/2005/8/layout/orgChart1"/>
    <dgm:cxn modelId="{B80C8DAF-8420-461D-A7BC-5E7CB1044EDB}" srcId="{70004426-FA04-4521-9622-991F25B86BDC}" destId="{4E3ADDF6-E2A2-4857-9B63-8550A9174AC8}" srcOrd="2" destOrd="0" parTransId="{9FB918E5-DBB5-4C4C-B759-6B109CFECBFC}" sibTransId="{38F32964-7FF0-450D-900A-1B32882C8EAC}"/>
    <dgm:cxn modelId="{1D9E0E83-B55B-46C3-B12D-A728AD6470CE}" type="presOf" srcId="{A4B71B29-BFDA-4C8C-9ABA-A75F80632686}" destId="{2712E44D-0C15-4B02-9DC6-78A82E06F4A0}" srcOrd="0" destOrd="0" presId="urn:microsoft.com/office/officeart/2005/8/layout/orgChart1"/>
    <dgm:cxn modelId="{C375F9BD-928F-4952-8BB2-5934BDD94985}" type="presOf" srcId="{8D1B23D6-BEC3-40EE-AF3D-2298176FEAEC}" destId="{B13F3311-AA0B-4BB9-9034-7F723B10073D}" srcOrd="0" destOrd="0" presId="urn:microsoft.com/office/officeart/2005/8/layout/orgChart1"/>
    <dgm:cxn modelId="{114C4279-0AD4-45BF-97D3-10FD568273DF}" type="presOf" srcId="{4E3ADDF6-E2A2-4857-9B63-8550A9174AC8}" destId="{379AC379-A6C4-44F6-82BD-3794B45CBD01}" srcOrd="1" destOrd="0" presId="urn:microsoft.com/office/officeart/2005/8/layout/orgChart1"/>
    <dgm:cxn modelId="{5F94B521-9143-4CA1-8B25-CD573E637EE2}" type="presOf" srcId="{70004426-FA04-4521-9622-991F25B86BDC}" destId="{70D16A40-B475-4A5C-A971-675EB7B4AB0D}" srcOrd="1" destOrd="0" presId="urn:microsoft.com/office/officeart/2005/8/layout/orgChart1"/>
    <dgm:cxn modelId="{88ABE5D0-0EC9-4016-B2DC-37CC875B8567}" type="presOf" srcId="{70004426-FA04-4521-9622-991F25B86BDC}" destId="{1007CEA2-7F78-4F2D-9A49-B7AC633D2620}" srcOrd="0" destOrd="0" presId="urn:microsoft.com/office/officeart/2005/8/layout/orgChart1"/>
    <dgm:cxn modelId="{78676ACA-F1A7-4408-923C-401041609370}" type="presParOf" srcId="{6A89D0D4-FCAC-411C-BA74-7455816AA0A3}" destId="{4BC0E7D7-C8E2-4E0E-B0D9-7F9059B13926}" srcOrd="0" destOrd="0" presId="urn:microsoft.com/office/officeart/2005/8/layout/orgChart1"/>
    <dgm:cxn modelId="{57841394-0BDF-466D-8DEF-69CCCE877B40}" type="presParOf" srcId="{4BC0E7D7-C8E2-4E0E-B0D9-7F9059B13926}" destId="{6CEF124E-1A8F-4175-856A-CB5DA03CAA8E}" srcOrd="0" destOrd="0" presId="urn:microsoft.com/office/officeart/2005/8/layout/orgChart1"/>
    <dgm:cxn modelId="{462D73A4-E351-4F1B-85C7-2532E2F12C07}" type="presParOf" srcId="{6CEF124E-1A8F-4175-856A-CB5DA03CAA8E}" destId="{1007CEA2-7F78-4F2D-9A49-B7AC633D2620}" srcOrd="0" destOrd="0" presId="urn:microsoft.com/office/officeart/2005/8/layout/orgChart1"/>
    <dgm:cxn modelId="{24D602A8-FA5E-44CF-BA9F-BCAEF9B7E971}" type="presParOf" srcId="{6CEF124E-1A8F-4175-856A-CB5DA03CAA8E}" destId="{70D16A40-B475-4A5C-A971-675EB7B4AB0D}" srcOrd="1" destOrd="0" presId="urn:microsoft.com/office/officeart/2005/8/layout/orgChart1"/>
    <dgm:cxn modelId="{848A4507-84CF-448C-BD6E-782C3FCF786C}" type="presParOf" srcId="{4BC0E7D7-C8E2-4E0E-B0D9-7F9059B13926}" destId="{94EFEE16-8BC0-4EF4-9A49-4B683B8E0E71}" srcOrd="1" destOrd="0" presId="urn:microsoft.com/office/officeart/2005/8/layout/orgChart1"/>
    <dgm:cxn modelId="{20454811-AE3F-41A9-B137-CB58CDBD3B4A}" type="presParOf" srcId="{94EFEE16-8BC0-4EF4-9A49-4B683B8E0E71}" destId="{B13F3311-AA0B-4BB9-9034-7F723B10073D}" srcOrd="0" destOrd="0" presId="urn:microsoft.com/office/officeart/2005/8/layout/orgChart1"/>
    <dgm:cxn modelId="{B6E4B55B-54A5-4CEA-9E75-59499D0C50A6}" type="presParOf" srcId="{94EFEE16-8BC0-4EF4-9A49-4B683B8E0E71}" destId="{FBE2C771-3B93-423A-83DA-21C4CD2707B3}" srcOrd="1" destOrd="0" presId="urn:microsoft.com/office/officeart/2005/8/layout/orgChart1"/>
    <dgm:cxn modelId="{A7902754-EA01-4355-A049-4F2B4418D0D6}" type="presParOf" srcId="{FBE2C771-3B93-423A-83DA-21C4CD2707B3}" destId="{7AB6538D-465E-4804-A158-23B4A9983A49}" srcOrd="0" destOrd="0" presId="urn:microsoft.com/office/officeart/2005/8/layout/orgChart1"/>
    <dgm:cxn modelId="{1F3CD558-9B87-4A04-A01D-5173A72F9391}" type="presParOf" srcId="{7AB6538D-465E-4804-A158-23B4A9983A49}" destId="{5D097161-E35F-4CC8-9A8B-71A226C9593F}" srcOrd="0" destOrd="0" presId="urn:microsoft.com/office/officeart/2005/8/layout/orgChart1"/>
    <dgm:cxn modelId="{CAF78F1F-2608-4292-B040-F6B900BBD553}" type="presParOf" srcId="{7AB6538D-465E-4804-A158-23B4A9983A49}" destId="{91BD5D31-A7C7-469B-BCCF-FF376DE4595E}" srcOrd="1" destOrd="0" presId="urn:microsoft.com/office/officeart/2005/8/layout/orgChart1"/>
    <dgm:cxn modelId="{3AB01309-5E6B-4007-8243-DD9559757AA2}" type="presParOf" srcId="{FBE2C771-3B93-423A-83DA-21C4CD2707B3}" destId="{05654810-86BB-425B-8EB8-8D063235BB37}" srcOrd="1" destOrd="0" presId="urn:microsoft.com/office/officeart/2005/8/layout/orgChart1"/>
    <dgm:cxn modelId="{9AE4AB85-129E-4E47-A6C7-CB3DD65EE2B0}" type="presParOf" srcId="{FBE2C771-3B93-423A-83DA-21C4CD2707B3}" destId="{056245D7-426B-45BA-BA73-B9DF843717B9}" srcOrd="2" destOrd="0" presId="urn:microsoft.com/office/officeart/2005/8/layout/orgChart1"/>
    <dgm:cxn modelId="{281B8ED4-431B-4CFB-A89C-EC357C68F645}" type="presParOf" srcId="{94EFEE16-8BC0-4EF4-9A49-4B683B8E0E71}" destId="{5DCCF846-139D-4590-AC86-AEA0F6A40910}" srcOrd="2" destOrd="0" presId="urn:microsoft.com/office/officeart/2005/8/layout/orgChart1"/>
    <dgm:cxn modelId="{06EBA50E-1B1A-4E58-993B-E584DFA1780E}" type="presParOf" srcId="{94EFEE16-8BC0-4EF4-9A49-4B683B8E0E71}" destId="{66AD2D39-ACAD-4E6D-ACDF-A8C68C1116E4}" srcOrd="3" destOrd="0" presId="urn:microsoft.com/office/officeart/2005/8/layout/orgChart1"/>
    <dgm:cxn modelId="{B6D3882C-9A99-4BF5-8226-7BBC2077FAED}" type="presParOf" srcId="{66AD2D39-ACAD-4E6D-ACDF-A8C68C1116E4}" destId="{330F5AC8-1B1E-4F0F-A1C5-541E37001EC5}" srcOrd="0" destOrd="0" presId="urn:microsoft.com/office/officeart/2005/8/layout/orgChart1"/>
    <dgm:cxn modelId="{4F044FD3-8679-4D6A-B36F-C10394BE8424}" type="presParOf" srcId="{330F5AC8-1B1E-4F0F-A1C5-541E37001EC5}" destId="{57729D95-64EC-4E24-A351-FDFFCFA98351}" srcOrd="0" destOrd="0" presId="urn:microsoft.com/office/officeart/2005/8/layout/orgChart1"/>
    <dgm:cxn modelId="{6A67779B-5077-4D0E-AEDB-F162872C597B}" type="presParOf" srcId="{330F5AC8-1B1E-4F0F-A1C5-541E37001EC5}" destId="{379AC379-A6C4-44F6-82BD-3794B45CBD01}" srcOrd="1" destOrd="0" presId="urn:microsoft.com/office/officeart/2005/8/layout/orgChart1"/>
    <dgm:cxn modelId="{D2929700-7CAF-4C76-B318-0AAB711AD136}" type="presParOf" srcId="{66AD2D39-ACAD-4E6D-ACDF-A8C68C1116E4}" destId="{17E13978-1395-4E78-A6D2-A939AB2FDF3A}" srcOrd="1" destOrd="0" presId="urn:microsoft.com/office/officeart/2005/8/layout/orgChart1"/>
    <dgm:cxn modelId="{4E5B7F8F-C1D1-4379-A06C-4208F399EE11}" type="presParOf" srcId="{66AD2D39-ACAD-4E6D-ACDF-A8C68C1116E4}" destId="{35326D25-2173-43E3-A1CE-8DD3BFE155ED}" srcOrd="2" destOrd="0" presId="urn:microsoft.com/office/officeart/2005/8/layout/orgChart1"/>
    <dgm:cxn modelId="{EE7D0CC1-30FD-4F92-B08A-E0C7C965EA22}" type="presParOf" srcId="{94EFEE16-8BC0-4EF4-9A49-4B683B8E0E71}" destId="{27569978-EF03-4E47-80D2-704B52C53E0A}" srcOrd="4" destOrd="0" presId="urn:microsoft.com/office/officeart/2005/8/layout/orgChart1"/>
    <dgm:cxn modelId="{159145BA-2975-468B-83D9-754076A00DCB}" type="presParOf" srcId="{94EFEE16-8BC0-4EF4-9A49-4B683B8E0E71}" destId="{9EE5D94E-E277-44F5-8839-8CBD914300EF}" srcOrd="5" destOrd="0" presId="urn:microsoft.com/office/officeart/2005/8/layout/orgChart1"/>
    <dgm:cxn modelId="{E7E7A7C7-03E9-45B2-BC5F-353F7C9B8DF8}" type="presParOf" srcId="{9EE5D94E-E277-44F5-8839-8CBD914300EF}" destId="{30B545BC-DCF4-467C-B4EE-C4B46ECE0CED}" srcOrd="0" destOrd="0" presId="urn:microsoft.com/office/officeart/2005/8/layout/orgChart1"/>
    <dgm:cxn modelId="{C746A738-BDDE-49B2-A2C0-6E424D5E69CB}" type="presParOf" srcId="{30B545BC-DCF4-467C-B4EE-C4B46ECE0CED}" destId="{2712E44D-0C15-4B02-9DC6-78A82E06F4A0}" srcOrd="0" destOrd="0" presId="urn:microsoft.com/office/officeart/2005/8/layout/orgChart1"/>
    <dgm:cxn modelId="{FB0EA2D1-EDB9-48A7-B22C-FAC593D9A51A}" type="presParOf" srcId="{30B545BC-DCF4-467C-B4EE-C4B46ECE0CED}" destId="{11769756-3EC9-48B4-B623-522AB233647C}" srcOrd="1" destOrd="0" presId="urn:microsoft.com/office/officeart/2005/8/layout/orgChart1"/>
    <dgm:cxn modelId="{409C6A4E-21D3-4B1E-8010-68258B01CB73}" type="presParOf" srcId="{9EE5D94E-E277-44F5-8839-8CBD914300EF}" destId="{5F0ED5B2-E6E3-43CA-B3A9-7120B875809F}" srcOrd="1" destOrd="0" presId="urn:microsoft.com/office/officeart/2005/8/layout/orgChart1"/>
    <dgm:cxn modelId="{2D731D10-658E-450D-BF0D-FF2F132D3B5D}" type="presParOf" srcId="{9EE5D94E-E277-44F5-8839-8CBD914300EF}" destId="{530D7EC5-A150-4DEF-9EE5-BBB54E0B1C50}" srcOrd="2" destOrd="0" presId="urn:microsoft.com/office/officeart/2005/8/layout/orgChart1"/>
    <dgm:cxn modelId="{2A9CF508-9FBD-46C9-8D81-5BC271CBA84C}" type="presParOf" srcId="{4BC0E7D7-C8E2-4E0E-B0D9-7F9059B13926}" destId="{DF520673-08DF-4370-9813-551BAE30FB16}" srcOrd="2" destOrd="0" presId="urn:microsoft.com/office/officeart/2005/8/layout/orgChart1"/>
    <dgm:cxn modelId="{7245CDD1-318C-41DC-B45A-50C6D450128F}" type="presParOf" srcId="{DF520673-08DF-4370-9813-551BAE30FB16}" destId="{50CC3E0E-B520-4243-AFCE-50DA57A833FB}" srcOrd="0" destOrd="0" presId="urn:microsoft.com/office/officeart/2005/8/layout/orgChart1"/>
    <dgm:cxn modelId="{738999D2-DAE9-4192-9B40-EED10129BF43}" type="presParOf" srcId="{DF520673-08DF-4370-9813-551BAE30FB16}" destId="{A6B962A6-5B91-43FC-AAF9-E5EB844FC57D}" srcOrd="1" destOrd="0" presId="urn:microsoft.com/office/officeart/2005/8/layout/orgChart1"/>
    <dgm:cxn modelId="{423DFCBC-5169-4E91-88CC-FCE8D0675F1D}" type="presParOf" srcId="{A6B962A6-5B91-43FC-AAF9-E5EB844FC57D}" destId="{0206D4DF-95E1-4C42-9541-9B51D71CB80A}" srcOrd="0" destOrd="0" presId="urn:microsoft.com/office/officeart/2005/8/layout/orgChart1"/>
    <dgm:cxn modelId="{A1BA1E00-C9A4-4792-90A9-06DD607E87AC}" type="presParOf" srcId="{0206D4DF-95E1-4C42-9541-9B51D71CB80A}" destId="{F381E51D-3A07-4285-A937-755241AB9ADB}" srcOrd="0" destOrd="0" presId="urn:microsoft.com/office/officeart/2005/8/layout/orgChart1"/>
    <dgm:cxn modelId="{CCFC1483-6C86-4C63-AAD4-FB57561DCB3C}" type="presParOf" srcId="{0206D4DF-95E1-4C42-9541-9B51D71CB80A}" destId="{0133BFF1-8994-4BC3-BD2C-47AD30572903}" srcOrd="1" destOrd="0" presId="urn:microsoft.com/office/officeart/2005/8/layout/orgChart1"/>
    <dgm:cxn modelId="{3F8B6291-F075-4923-83EB-A575A73FCE0C}" type="presParOf" srcId="{A6B962A6-5B91-43FC-AAF9-E5EB844FC57D}" destId="{C5139CDE-40E7-46DC-AD64-E78772C8F08D}" srcOrd="1" destOrd="0" presId="urn:microsoft.com/office/officeart/2005/8/layout/orgChart1"/>
    <dgm:cxn modelId="{3EBAB8E3-88E9-4735-8CE6-78FB23361D02}" type="presParOf" srcId="{A6B962A6-5B91-43FC-AAF9-E5EB844FC57D}" destId="{A97F6942-385A-4178-95CF-AB69CCF2D3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F4E7B91A-93CA-4E22-A99B-B3B5BCB03B6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60848F8-2AFD-4072-9B86-D3D0E82ECA19}">
      <dgm:prSet phldrT="[Text]" custT="1"/>
      <dgm:spPr/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Director of HR and OD</a:t>
          </a:r>
        </a:p>
      </dgm:t>
    </dgm:pt>
    <dgm:pt modelId="{B6648D4E-ACFC-4FC5-B273-84C76F20699C}" type="parTrans" cxnId="{05469296-20E8-487E-A9B5-A15354FAAED9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C9C2E7-603E-4EC2-89E8-BEDB747901A8}" type="sibTrans" cxnId="{05469296-20E8-487E-A9B5-A15354FAAED9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6F7D6D-7BAB-44A0-A8A4-90DBC7913814}" type="asst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Administration Assistant</a:t>
          </a:r>
        </a:p>
      </dgm:t>
    </dgm:pt>
    <dgm:pt modelId="{FB48A213-3358-467A-AD4B-D3CDFA47B2FD}" type="parTrans" cxnId="{0C6EBCB4-BAB3-4AAF-9FED-D6A7ED7C9F8F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890382-7078-4149-A836-8AFED4A1BF87}" type="sibTrans" cxnId="{0C6EBCB4-BAB3-4AAF-9FED-D6A7ED7C9F8F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288580-50EE-4C83-ABC2-A2640FDD77D2}">
      <dgm:prSet phldrT="[Text]" custT="1"/>
      <dgm:spPr/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HR Manager, Employee Resourcing and Relations</a:t>
          </a:r>
        </a:p>
      </dgm:t>
    </dgm:pt>
    <dgm:pt modelId="{25029951-2FA0-4AE9-A818-BBE77C98F88D}" type="parTrans" cxnId="{F7FFAA26-AFFA-4AA2-84ED-D970F6C4E7E8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BF2A5A-6ADD-409F-81CB-5D9BE720DCC7}" type="sibTrans" cxnId="{F7FFAA26-AFFA-4AA2-84ED-D970F6C4E7E8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D457AC2-3438-4770-8F2F-00D5805D8200}">
      <dgm:prSet phldrT="[Text]" custT="1"/>
      <dgm:spPr/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Staff Learning and Development Manager</a:t>
          </a:r>
        </a:p>
      </dgm:t>
    </dgm:pt>
    <dgm:pt modelId="{BDF9A38F-975B-4CB4-879E-16A06B4AF1F5}" type="parTrans" cxnId="{C77BD940-5A00-4B5C-AC42-337BD72A13B0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DAA257-5D2A-4571-A2C1-5FF67491DB59}" type="sibTrans" cxnId="{C77BD940-5A00-4B5C-AC42-337BD72A13B0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CAA418-CF10-4DDA-835F-7640FCD3E02F}">
      <dgm:prSet phldrT="[Text]" custT="1"/>
      <dgm:spPr/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Catering Services Manager</a:t>
          </a:r>
        </a:p>
      </dgm:t>
    </dgm:pt>
    <dgm:pt modelId="{D54FFEF0-9757-49CE-BDEF-3F8F3516E04D}" type="parTrans" cxnId="{2F568BCD-2109-403B-B9E6-3962D489A683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0474BA-B726-4F0D-B2E5-A86BD4A8DAC5}" type="sibTrans" cxnId="{2F568BCD-2109-403B-B9E6-3962D489A683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DBA09E-2719-43F7-B182-9E2D34DD1739}">
      <dgm:prSet custT="1"/>
      <dgm:spPr/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HR Advisor</a:t>
          </a:r>
        </a:p>
        <a:p>
          <a:endParaRPr lang="en-GB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C6F76B1-3F6E-4E1F-88F5-41C2F5537AEC}" type="parTrans" cxnId="{F7F09EC1-89BF-4DDD-B825-211CAF6686C5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DB942A-DDC4-4FE6-83EB-BE3C24E9036A}" type="sibTrans" cxnId="{F7F09EC1-89BF-4DDD-B825-211CAF6686C5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484CF7-3E4C-4C65-86EE-E0454C50FB4B}">
      <dgm:prSet custT="1"/>
      <dgm:spPr/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HR Advisor</a:t>
          </a:r>
        </a:p>
      </dgm:t>
    </dgm:pt>
    <dgm:pt modelId="{54E5C905-17B0-43D4-92AC-2B9F6977073E}" type="parTrans" cxnId="{76D60A68-FDAF-41DA-A656-112E57F62988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C9C41B2-D36D-4197-A8B2-BEA88980ED3B}" type="sibTrans" cxnId="{76D60A68-FDAF-41DA-A656-112E57F62988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03BF08-A11D-40F5-8FEF-5AA32DA9B191}">
      <dgm:prSet custT="1"/>
      <dgm:spPr>
        <a:solidFill>
          <a:schemeClr val="accent1"/>
        </a:solidFill>
      </dgm:spPr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HR Advisor</a:t>
          </a:r>
        </a:p>
      </dgm:t>
    </dgm:pt>
    <dgm:pt modelId="{C08E2B16-D2AD-428B-8A5F-0F947FE662DC}" type="parTrans" cxnId="{63DE2602-C508-4C60-96E6-A33C988FA46C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EEBA33-6442-406A-9BBA-3498CD953073}" type="sibTrans" cxnId="{63DE2602-C508-4C60-96E6-A33C988FA46C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9CA60A5-80D3-442B-A2C6-ABDE0C0AB460}">
      <dgm:prSet custT="1"/>
      <dgm:spPr/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Staff Learning and Development Officer</a:t>
          </a:r>
        </a:p>
      </dgm:t>
    </dgm:pt>
    <dgm:pt modelId="{46C781D2-32F4-4C5A-BCE4-729ED0DEF87D}" type="parTrans" cxnId="{880DA9DD-3270-483E-899B-3109DD89A6BF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1CF15C-0EAD-4531-AA02-7E8147EDF71B}" type="sibTrans" cxnId="{880DA9DD-3270-483E-899B-3109DD89A6BF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4A510CE-B705-4BF7-8570-5E4C9A5925D3}">
      <dgm:prSet custT="1"/>
      <dgm:spPr>
        <a:solidFill>
          <a:schemeClr val="accent1"/>
        </a:solidFill>
      </dgm:spPr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Staff Learning and Development Technologist</a:t>
          </a:r>
        </a:p>
      </dgm:t>
    </dgm:pt>
    <dgm:pt modelId="{A6FABF61-8025-43AE-9807-9A2A3AE8E05E}" type="parTrans" cxnId="{0FA27CCF-FFA6-4817-B013-4CFDE1B32FEE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EBCC17-65C5-423D-9432-41B974395AC4}" type="sibTrans" cxnId="{0FA27CCF-FFA6-4817-B013-4CFDE1B32FEE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3EF6FF-29C1-4D33-B62C-4849CECE96D9}">
      <dgm:prSet custT="1"/>
      <dgm:spPr/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Team Leader </a:t>
          </a:r>
        </a:p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8FF43A-FCEC-4577-8AA0-940A8A10F017}" type="parTrans" cxnId="{6A6A3434-39E2-40C3-84F6-F2CFDD1A7997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8D1E9E-FEC3-4D6D-908B-248CD76C6319}" type="sibTrans" cxnId="{6A6A3434-39E2-40C3-84F6-F2CFDD1A7997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C93883-8001-4A36-A691-F6ED8972A3EB}">
      <dgm:prSet custT="1"/>
      <dgm:spPr/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Cook/Assistant Cook</a:t>
          </a:r>
        </a:p>
        <a:p>
          <a:endParaRPr lang="en-GB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167183-D6E2-430A-A17D-AEDCA9B9D503}" type="parTrans" cxnId="{99FA058D-9106-4457-811B-1053BCA7D204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4BACA0A-94C8-4DCD-895E-159C10843DCF}" type="sibTrans" cxnId="{99FA058D-9106-4457-811B-1053BCA7D204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49B552-031E-422E-9897-919A0518A958}" type="asst">
      <dgm:prSet custT="1"/>
      <dgm:spPr>
        <a:solidFill>
          <a:schemeClr val="accent1"/>
        </a:solidFill>
      </dgm:spPr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HR Administration Assistant</a:t>
          </a:r>
        </a:p>
      </dgm:t>
    </dgm:pt>
    <dgm:pt modelId="{DF46EC1E-026C-494D-868A-6F308CC747F5}" type="parTrans" cxnId="{6E7EB311-70B0-4C53-8D88-C58DC8124C68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2F894E-C585-43CF-B5B3-8605BF6BD598}" type="sibTrans" cxnId="{6E7EB311-70B0-4C53-8D88-C58DC8124C68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7DDC55-E543-47E7-8CDF-2653C742CDDC}">
      <dgm:prSet custT="1"/>
      <dgm:spPr/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HR Assistant</a:t>
          </a:r>
          <a:endParaRPr lang="en-GB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07E006-D722-4BFD-8B97-59DC886D3E75}" type="parTrans" cxnId="{41ACD0B8-4C5E-422D-AA76-3FBFFD6AF332}">
      <dgm:prSet/>
      <dgm:spPr/>
      <dgm:t>
        <a:bodyPr/>
        <a:lstStyle/>
        <a:p>
          <a:endParaRPr lang="en-GB" sz="900"/>
        </a:p>
      </dgm:t>
    </dgm:pt>
    <dgm:pt modelId="{F67DA648-07FA-4AAF-920E-BD28EC4FBEF1}" type="sibTrans" cxnId="{41ACD0B8-4C5E-422D-AA76-3FBFFD6AF332}">
      <dgm:prSet/>
      <dgm:spPr/>
      <dgm:t>
        <a:bodyPr/>
        <a:lstStyle/>
        <a:p>
          <a:endParaRPr lang="en-GB" sz="900"/>
        </a:p>
      </dgm:t>
    </dgm:pt>
    <dgm:pt modelId="{FE25F551-F745-4984-B782-975B913AED58}">
      <dgm:prSet custT="1"/>
      <dgm:spPr/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Catering Assistant </a:t>
          </a:r>
          <a:endParaRPr lang="en-GB" sz="9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A45ABE-94D1-476C-84C8-A8C96FD7807D}" type="parTrans" cxnId="{9F46214C-215E-47BB-A5AD-61B437A17D7A}">
      <dgm:prSet/>
      <dgm:spPr/>
      <dgm:t>
        <a:bodyPr/>
        <a:lstStyle/>
        <a:p>
          <a:endParaRPr lang="en-GB"/>
        </a:p>
      </dgm:t>
    </dgm:pt>
    <dgm:pt modelId="{982F66CE-D721-475D-8FB7-6ED0E5582C2C}" type="sibTrans" cxnId="{9F46214C-215E-47BB-A5AD-61B437A17D7A}">
      <dgm:prSet/>
      <dgm:spPr/>
      <dgm:t>
        <a:bodyPr/>
        <a:lstStyle/>
        <a:p>
          <a:endParaRPr lang="en-GB"/>
        </a:p>
      </dgm:t>
    </dgm:pt>
    <dgm:pt modelId="{B77F1A18-CCAF-4944-80E6-C33B8404B25B}" type="pres">
      <dgm:prSet presAssocID="{F4E7B91A-93CA-4E22-A99B-B3B5BCB03B6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8A597D58-FF66-49FA-B773-A84CCDDB768C}" type="pres">
      <dgm:prSet presAssocID="{860848F8-2AFD-4072-9B86-D3D0E82ECA19}" presName="hierRoot1" presStyleCnt="0">
        <dgm:presLayoutVars>
          <dgm:hierBranch val="init"/>
        </dgm:presLayoutVars>
      </dgm:prSet>
      <dgm:spPr/>
    </dgm:pt>
    <dgm:pt modelId="{2F9CBA3E-6518-4633-8E2B-19EC7970D7CF}" type="pres">
      <dgm:prSet presAssocID="{860848F8-2AFD-4072-9B86-D3D0E82ECA19}" presName="rootComposite1" presStyleCnt="0"/>
      <dgm:spPr/>
    </dgm:pt>
    <dgm:pt modelId="{6682565B-061A-45E3-A81B-681F2D04F276}" type="pres">
      <dgm:prSet presAssocID="{860848F8-2AFD-4072-9B86-D3D0E82ECA1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439BF49-B593-4440-A211-D5A97CB3E582}" type="pres">
      <dgm:prSet presAssocID="{860848F8-2AFD-4072-9B86-D3D0E82ECA19}" presName="rootConnector1" presStyleLbl="node1" presStyleIdx="0" presStyleCnt="0"/>
      <dgm:spPr/>
      <dgm:t>
        <a:bodyPr/>
        <a:lstStyle/>
        <a:p>
          <a:endParaRPr lang="en-GB"/>
        </a:p>
      </dgm:t>
    </dgm:pt>
    <dgm:pt modelId="{3948A633-E633-4B4E-A73B-C21E29BC14C0}" type="pres">
      <dgm:prSet presAssocID="{860848F8-2AFD-4072-9B86-D3D0E82ECA19}" presName="hierChild2" presStyleCnt="0"/>
      <dgm:spPr/>
    </dgm:pt>
    <dgm:pt modelId="{BA66AA9E-49AB-44F6-95A8-DCA730598E89}" type="pres">
      <dgm:prSet presAssocID="{25029951-2FA0-4AE9-A818-BBE77C98F88D}" presName="Name37" presStyleLbl="parChTrans1D2" presStyleIdx="0" presStyleCnt="4"/>
      <dgm:spPr/>
      <dgm:t>
        <a:bodyPr/>
        <a:lstStyle/>
        <a:p>
          <a:endParaRPr lang="en-GB"/>
        </a:p>
      </dgm:t>
    </dgm:pt>
    <dgm:pt modelId="{6B203BC9-6CB1-4BD6-B247-082691F9F8A8}" type="pres">
      <dgm:prSet presAssocID="{9D288580-50EE-4C83-ABC2-A2640FDD77D2}" presName="hierRoot2" presStyleCnt="0">
        <dgm:presLayoutVars>
          <dgm:hierBranch/>
        </dgm:presLayoutVars>
      </dgm:prSet>
      <dgm:spPr/>
    </dgm:pt>
    <dgm:pt modelId="{C637F550-1443-4FF5-8F11-D59F1D07E38A}" type="pres">
      <dgm:prSet presAssocID="{9D288580-50EE-4C83-ABC2-A2640FDD77D2}" presName="rootComposite" presStyleCnt="0"/>
      <dgm:spPr/>
    </dgm:pt>
    <dgm:pt modelId="{09393761-69D8-4064-BA23-A289BE79176D}" type="pres">
      <dgm:prSet presAssocID="{9D288580-50EE-4C83-ABC2-A2640FDD77D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C8335B8-816E-46A1-87CC-FE5084560070}" type="pres">
      <dgm:prSet presAssocID="{9D288580-50EE-4C83-ABC2-A2640FDD77D2}" presName="rootConnector" presStyleLbl="node2" presStyleIdx="0" presStyleCnt="3"/>
      <dgm:spPr/>
      <dgm:t>
        <a:bodyPr/>
        <a:lstStyle/>
        <a:p>
          <a:endParaRPr lang="en-GB"/>
        </a:p>
      </dgm:t>
    </dgm:pt>
    <dgm:pt modelId="{03E3C4EA-C49C-4194-903F-030A968D2443}" type="pres">
      <dgm:prSet presAssocID="{9D288580-50EE-4C83-ABC2-A2640FDD77D2}" presName="hierChild4" presStyleCnt="0"/>
      <dgm:spPr/>
    </dgm:pt>
    <dgm:pt modelId="{1FF2D8D3-E438-4A15-B43A-FB821FB98987}" type="pres">
      <dgm:prSet presAssocID="{9C6F76B1-3F6E-4E1F-88F5-41C2F5537AEC}" presName="Name35" presStyleLbl="parChTrans1D3" presStyleIdx="0" presStyleCnt="8"/>
      <dgm:spPr/>
      <dgm:t>
        <a:bodyPr/>
        <a:lstStyle/>
        <a:p>
          <a:endParaRPr lang="en-GB"/>
        </a:p>
      </dgm:t>
    </dgm:pt>
    <dgm:pt modelId="{A9C54DD1-B4AC-4E90-B396-BE2870E3A607}" type="pres">
      <dgm:prSet presAssocID="{D4DBA09E-2719-43F7-B182-9E2D34DD1739}" presName="hierRoot2" presStyleCnt="0">
        <dgm:presLayoutVars>
          <dgm:hierBranch val="init"/>
        </dgm:presLayoutVars>
      </dgm:prSet>
      <dgm:spPr/>
    </dgm:pt>
    <dgm:pt modelId="{DD305918-B57E-4F6F-86C8-0C4603BFE958}" type="pres">
      <dgm:prSet presAssocID="{D4DBA09E-2719-43F7-B182-9E2D34DD1739}" presName="rootComposite" presStyleCnt="0"/>
      <dgm:spPr/>
    </dgm:pt>
    <dgm:pt modelId="{8A60AB78-CB57-4BD1-98AE-AB6C2D3DDE08}" type="pres">
      <dgm:prSet presAssocID="{D4DBA09E-2719-43F7-B182-9E2D34DD1739}" presName="rootText" presStyleLbl="node3" presStyleIdx="0" presStyleCnt="7" custLinFactNeighborX="9424" custLinFactNeighborY="-105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1334A6D-28EB-461C-B41D-5E981C7D1ED5}" type="pres">
      <dgm:prSet presAssocID="{D4DBA09E-2719-43F7-B182-9E2D34DD1739}" presName="rootConnector" presStyleLbl="node3" presStyleIdx="0" presStyleCnt="7"/>
      <dgm:spPr/>
      <dgm:t>
        <a:bodyPr/>
        <a:lstStyle/>
        <a:p>
          <a:endParaRPr lang="en-GB"/>
        </a:p>
      </dgm:t>
    </dgm:pt>
    <dgm:pt modelId="{01CF7138-71A7-4E12-BBC0-D146E5CC314A}" type="pres">
      <dgm:prSet presAssocID="{D4DBA09E-2719-43F7-B182-9E2D34DD1739}" presName="hierChild4" presStyleCnt="0"/>
      <dgm:spPr/>
    </dgm:pt>
    <dgm:pt modelId="{402DF827-1EC3-4701-86D0-8477456E1C22}" type="pres">
      <dgm:prSet presAssocID="{D4DBA09E-2719-43F7-B182-9E2D34DD1739}" presName="hierChild5" presStyleCnt="0"/>
      <dgm:spPr/>
    </dgm:pt>
    <dgm:pt modelId="{26EBB656-DB71-4325-ADBE-D414274D1948}" type="pres">
      <dgm:prSet presAssocID="{54E5C905-17B0-43D4-92AC-2B9F6977073E}" presName="Name35" presStyleLbl="parChTrans1D3" presStyleIdx="1" presStyleCnt="8"/>
      <dgm:spPr/>
      <dgm:t>
        <a:bodyPr/>
        <a:lstStyle/>
        <a:p>
          <a:endParaRPr lang="en-GB"/>
        </a:p>
      </dgm:t>
    </dgm:pt>
    <dgm:pt modelId="{5DE1FDB3-9D05-4C41-8292-DC152840B548}" type="pres">
      <dgm:prSet presAssocID="{BA484CF7-3E4C-4C65-86EE-E0454C50FB4B}" presName="hierRoot2" presStyleCnt="0">
        <dgm:presLayoutVars>
          <dgm:hierBranch val="init"/>
        </dgm:presLayoutVars>
      </dgm:prSet>
      <dgm:spPr/>
    </dgm:pt>
    <dgm:pt modelId="{4F60E3BA-BD4C-406E-BBD2-C2C6A456BA55}" type="pres">
      <dgm:prSet presAssocID="{BA484CF7-3E4C-4C65-86EE-E0454C50FB4B}" presName="rootComposite" presStyleCnt="0"/>
      <dgm:spPr/>
    </dgm:pt>
    <dgm:pt modelId="{2A15375D-14C5-4D57-8EF4-9EF3C8E153B9}" type="pres">
      <dgm:prSet presAssocID="{BA484CF7-3E4C-4C65-86EE-E0454C50FB4B}" presName="rootText" presStyleLbl="node3" presStyleIdx="1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A1D4F54-6170-4244-979D-8E8E1C2E7186}" type="pres">
      <dgm:prSet presAssocID="{BA484CF7-3E4C-4C65-86EE-E0454C50FB4B}" presName="rootConnector" presStyleLbl="node3" presStyleIdx="1" presStyleCnt="7"/>
      <dgm:spPr/>
      <dgm:t>
        <a:bodyPr/>
        <a:lstStyle/>
        <a:p>
          <a:endParaRPr lang="en-GB"/>
        </a:p>
      </dgm:t>
    </dgm:pt>
    <dgm:pt modelId="{26F783A9-FD82-485F-B4CD-1315018BEBF0}" type="pres">
      <dgm:prSet presAssocID="{BA484CF7-3E4C-4C65-86EE-E0454C50FB4B}" presName="hierChild4" presStyleCnt="0"/>
      <dgm:spPr/>
    </dgm:pt>
    <dgm:pt modelId="{AC719B5C-3648-483E-8326-CE8DEB00E1EA}" type="pres">
      <dgm:prSet presAssocID="{BA484CF7-3E4C-4C65-86EE-E0454C50FB4B}" presName="hierChild5" presStyleCnt="0"/>
      <dgm:spPr/>
    </dgm:pt>
    <dgm:pt modelId="{7E3E1FAF-D6EF-4926-80FE-D04CB4FCCCD4}" type="pres">
      <dgm:prSet presAssocID="{C08E2B16-D2AD-428B-8A5F-0F947FE662DC}" presName="Name35" presStyleLbl="parChTrans1D3" presStyleIdx="2" presStyleCnt="8"/>
      <dgm:spPr/>
      <dgm:t>
        <a:bodyPr/>
        <a:lstStyle/>
        <a:p>
          <a:endParaRPr lang="en-GB"/>
        </a:p>
      </dgm:t>
    </dgm:pt>
    <dgm:pt modelId="{A7FC4C47-1E81-4AF1-871D-895D5C57A94D}" type="pres">
      <dgm:prSet presAssocID="{EE03BF08-A11D-40F5-8FEF-5AA32DA9B191}" presName="hierRoot2" presStyleCnt="0">
        <dgm:presLayoutVars>
          <dgm:hierBranch val="init"/>
        </dgm:presLayoutVars>
      </dgm:prSet>
      <dgm:spPr/>
    </dgm:pt>
    <dgm:pt modelId="{4D80B83A-0CF8-4F38-9DC7-7162041CDA24}" type="pres">
      <dgm:prSet presAssocID="{EE03BF08-A11D-40F5-8FEF-5AA32DA9B191}" presName="rootComposite" presStyleCnt="0"/>
      <dgm:spPr/>
    </dgm:pt>
    <dgm:pt modelId="{0BEC221A-9C15-4A2B-A231-64C05250C277}" type="pres">
      <dgm:prSet presAssocID="{EE03BF08-A11D-40F5-8FEF-5AA32DA9B191}" presName="rootText" presStyleLbl="node3" presStyleIdx="2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5FD144D-6E18-4DA6-97D5-5A016A891582}" type="pres">
      <dgm:prSet presAssocID="{EE03BF08-A11D-40F5-8FEF-5AA32DA9B191}" presName="rootConnector" presStyleLbl="node3" presStyleIdx="2" presStyleCnt="7"/>
      <dgm:spPr/>
      <dgm:t>
        <a:bodyPr/>
        <a:lstStyle/>
        <a:p>
          <a:endParaRPr lang="en-GB"/>
        </a:p>
      </dgm:t>
    </dgm:pt>
    <dgm:pt modelId="{DED9041A-3573-41C9-A1F8-C523AF81BE09}" type="pres">
      <dgm:prSet presAssocID="{EE03BF08-A11D-40F5-8FEF-5AA32DA9B191}" presName="hierChild4" presStyleCnt="0"/>
      <dgm:spPr/>
    </dgm:pt>
    <dgm:pt modelId="{0CF121BD-4608-4F78-96F1-227EDCE45C0E}" type="pres">
      <dgm:prSet presAssocID="{EE03BF08-A11D-40F5-8FEF-5AA32DA9B191}" presName="hierChild5" presStyleCnt="0"/>
      <dgm:spPr/>
    </dgm:pt>
    <dgm:pt modelId="{30D6FBBA-9AFB-4B25-80AC-0A30C29DCF36}" type="pres">
      <dgm:prSet presAssocID="{EB07E006-D722-4BFD-8B97-59DC886D3E75}" presName="Name35" presStyleLbl="parChTrans1D3" presStyleIdx="3" presStyleCnt="8"/>
      <dgm:spPr/>
      <dgm:t>
        <a:bodyPr/>
        <a:lstStyle/>
        <a:p>
          <a:endParaRPr lang="en-GB"/>
        </a:p>
      </dgm:t>
    </dgm:pt>
    <dgm:pt modelId="{12A4059B-B8E4-4008-8EFD-EA1C2F76212F}" type="pres">
      <dgm:prSet presAssocID="{5A7DDC55-E543-47E7-8CDF-2653C742CDDC}" presName="hierRoot2" presStyleCnt="0">
        <dgm:presLayoutVars>
          <dgm:hierBranch val="init"/>
        </dgm:presLayoutVars>
      </dgm:prSet>
      <dgm:spPr/>
    </dgm:pt>
    <dgm:pt modelId="{A329944F-E764-41A1-88D6-39DECDCF2A73}" type="pres">
      <dgm:prSet presAssocID="{5A7DDC55-E543-47E7-8CDF-2653C742CDDC}" presName="rootComposite" presStyleCnt="0"/>
      <dgm:spPr/>
    </dgm:pt>
    <dgm:pt modelId="{A94C3A2D-1ADC-4EB4-A773-7AB8851BE560}" type="pres">
      <dgm:prSet presAssocID="{5A7DDC55-E543-47E7-8CDF-2653C742CDDC}" presName="rootText" presStyleLbl="node3" presStyleIdx="3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3519DD1-BCE4-42FF-9798-8D9111BAF857}" type="pres">
      <dgm:prSet presAssocID="{5A7DDC55-E543-47E7-8CDF-2653C742CDDC}" presName="rootConnector" presStyleLbl="node3" presStyleIdx="3" presStyleCnt="7"/>
      <dgm:spPr/>
      <dgm:t>
        <a:bodyPr/>
        <a:lstStyle/>
        <a:p>
          <a:endParaRPr lang="en-GB"/>
        </a:p>
      </dgm:t>
    </dgm:pt>
    <dgm:pt modelId="{6682EA11-D12D-4B04-B189-0C12A900EF22}" type="pres">
      <dgm:prSet presAssocID="{5A7DDC55-E543-47E7-8CDF-2653C742CDDC}" presName="hierChild4" presStyleCnt="0"/>
      <dgm:spPr/>
    </dgm:pt>
    <dgm:pt modelId="{3E0B7DE0-1531-422E-8563-205659A85DEA}" type="pres">
      <dgm:prSet presAssocID="{5A7DDC55-E543-47E7-8CDF-2653C742CDDC}" presName="hierChild5" presStyleCnt="0"/>
      <dgm:spPr/>
    </dgm:pt>
    <dgm:pt modelId="{5EE9B286-ABD8-47C2-99C8-67073A5C3BA0}" type="pres">
      <dgm:prSet presAssocID="{9D288580-50EE-4C83-ABC2-A2640FDD77D2}" presName="hierChild5" presStyleCnt="0"/>
      <dgm:spPr/>
    </dgm:pt>
    <dgm:pt modelId="{22490F1B-4171-4125-AD9E-38C84ECEF48C}" type="pres">
      <dgm:prSet presAssocID="{DF46EC1E-026C-494D-868A-6F308CC747F5}" presName="Name111" presStyleLbl="parChTrans1D3" presStyleIdx="4" presStyleCnt="8"/>
      <dgm:spPr/>
      <dgm:t>
        <a:bodyPr/>
        <a:lstStyle/>
        <a:p>
          <a:endParaRPr lang="en-GB"/>
        </a:p>
      </dgm:t>
    </dgm:pt>
    <dgm:pt modelId="{1E13D4D3-4002-4C78-BB68-CFC8A2D32FA9}" type="pres">
      <dgm:prSet presAssocID="{CB49B552-031E-422E-9897-919A0518A958}" presName="hierRoot3" presStyleCnt="0">
        <dgm:presLayoutVars>
          <dgm:hierBranch val="init"/>
        </dgm:presLayoutVars>
      </dgm:prSet>
      <dgm:spPr/>
    </dgm:pt>
    <dgm:pt modelId="{F344DFCC-B492-407E-878B-7C966E802E15}" type="pres">
      <dgm:prSet presAssocID="{CB49B552-031E-422E-9897-919A0518A958}" presName="rootComposite3" presStyleCnt="0"/>
      <dgm:spPr/>
    </dgm:pt>
    <dgm:pt modelId="{52AEE36A-AF5E-4954-A0C1-77ACD82F0A9F}" type="pres">
      <dgm:prSet presAssocID="{CB49B552-031E-422E-9897-919A0518A958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72C8775-20B2-42AC-B426-5238A6248396}" type="pres">
      <dgm:prSet presAssocID="{CB49B552-031E-422E-9897-919A0518A958}" presName="rootConnector3" presStyleLbl="asst2" presStyleIdx="0" presStyleCnt="1"/>
      <dgm:spPr/>
      <dgm:t>
        <a:bodyPr/>
        <a:lstStyle/>
        <a:p>
          <a:endParaRPr lang="en-GB"/>
        </a:p>
      </dgm:t>
    </dgm:pt>
    <dgm:pt modelId="{B5DC0E5E-832A-46CF-A768-6791514767E5}" type="pres">
      <dgm:prSet presAssocID="{CB49B552-031E-422E-9897-919A0518A958}" presName="hierChild6" presStyleCnt="0"/>
      <dgm:spPr/>
    </dgm:pt>
    <dgm:pt modelId="{69A81789-F733-471E-8295-47D715EC007E}" type="pres">
      <dgm:prSet presAssocID="{CB49B552-031E-422E-9897-919A0518A958}" presName="hierChild7" presStyleCnt="0"/>
      <dgm:spPr/>
    </dgm:pt>
    <dgm:pt modelId="{BFC348F8-9E5A-4CA0-9F49-7473D30313C6}" type="pres">
      <dgm:prSet presAssocID="{BDF9A38F-975B-4CB4-879E-16A06B4AF1F5}" presName="Name37" presStyleLbl="parChTrans1D2" presStyleIdx="1" presStyleCnt="4"/>
      <dgm:spPr/>
      <dgm:t>
        <a:bodyPr/>
        <a:lstStyle/>
        <a:p>
          <a:endParaRPr lang="en-GB"/>
        </a:p>
      </dgm:t>
    </dgm:pt>
    <dgm:pt modelId="{C05F0C37-6211-475B-9EE5-B55DB4CC9196}" type="pres">
      <dgm:prSet presAssocID="{ED457AC2-3438-4770-8F2F-00D5805D8200}" presName="hierRoot2" presStyleCnt="0">
        <dgm:presLayoutVars>
          <dgm:hierBranch/>
        </dgm:presLayoutVars>
      </dgm:prSet>
      <dgm:spPr/>
    </dgm:pt>
    <dgm:pt modelId="{BD46B88B-EE3B-496E-9824-8632FB53A449}" type="pres">
      <dgm:prSet presAssocID="{ED457AC2-3438-4770-8F2F-00D5805D8200}" presName="rootComposite" presStyleCnt="0"/>
      <dgm:spPr/>
    </dgm:pt>
    <dgm:pt modelId="{BF569F41-A35C-41CA-A167-BB5B14B8983A}" type="pres">
      <dgm:prSet presAssocID="{ED457AC2-3438-4770-8F2F-00D5805D8200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9B3A2EB-86C6-47FC-8287-88ADC470D71D}" type="pres">
      <dgm:prSet presAssocID="{ED457AC2-3438-4770-8F2F-00D5805D8200}" presName="rootConnector" presStyleLbl="node2" presStyleIdx="1" presStyleCnt="3"/>
      <dgm:spPr/>
      <dgm:t>
        <a:bodyPr/>
        <a:lstStyle/>
        <a:p>
          <a:endParaRPr lang="en-GB"/>
        </a:p>
      </dgm:t>
    </dgm:pt>
    <dgm:pt modelId="{E6B5969A-4977-4E94-AF9D-E8ECA0EF5FFB}" type="pres">
      <dgm:prSet presAssocID="{ED457AC2-3438-4770-8F2F-00D5805D8200}" presName="hierChild4" presStyleCnt="0"/>
      <dgm:spPr/>
    </dgm:pt>
    <dgm:pt modelId="{C7771704-5C38-4C7B-A45A-545ADF260078}" type="pres">
      <dgm:prSet presAssocID="{46C781D2-32F4-4C5A-BCE4-729ED0DEF87D}" presName="Name35" presStyleLbl="parChTrans1D3" presStyleIdx="5" presStyleCnt="8"/>
      <dgm:spPr/>
      <dgm:t>
        <a:bodyPr/>
        <a:lstStyle/>
        <a:p>
          <a:endParaRPr lang="en-GB"/>
        </a:p>
      </dgm:t>
    </dgm:pt>
    <dgm:pt modelId="{67D30111-7FF1-4306-9600-483EC72ECB2A}" type="pres">
      <dgm:prSet presAssocID="{09CA60A5-80D3-442B-A2C6-ABDE0C0AB460}" presName="hierRoot2" presStyleCnt="0">
        <dgm:presLayoutVars>
          <dgm:hierBranch val="init"/>
        </dgm:presLayoutVars>
      </dgm:prSet>
      <dgm:spPr/>
    </dgm:pt>
    <dgm:pt modelId="{5D163320-C981-4021-B9C2-A5D17C8719F8}" type="pres">
      <dgm:prSet presAssocID="{09CA60A5-80D3-442B-A2C6-ABDE0C0AB460}" presName="rootComposite" presStyleCnt="0"/>
      <dgm:spPr/>
    </dgm:pt>
    <dgm:pt modelId="{E7B61B70-A396-44F3-B869-7AE2E0755B3B}" type="pres">
      <dgm:prSet presAssocID="{09CA60A5-80D3-442B-A2C6-ABDE0C0AB460}" presName="rootText" presStyleLbl="node3" presStyleIdx="4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B88F10F-BFB7-4F74-B815-6F7B8E3A41D3}" type="pres">
      <dgm:prSet presAssocID="{09CA60A5-80D3-442B-A2C6-ABDE0C0AB460}" presName="rootConnector" presStyleLbl="node3" presStyleIdx="4" presStyleCnt="7"/>
      <dgm:spPr/>
      <dgm:t>
        <a:bodyPr/>
        <a:lstStyle/>
        <a:p>
          <a:endParaRPr lang="en-GB"/>
        </a:p>
      </dgm:t>
    </dgm:pt>
    <dgm:pt modelId="{0D6825F4-974E-4B18-9B63-1B7CDCB9FD7F}" type="pres">
      <dgm:prSet presAssocID="{09CA60A5-80D3-442B-A2C6-ABDE0C0AB460}" presName="hierChild4" presStyleCnt="0"/>
      <dgm:spPr/>
    </dgm:pt>
    <dgm:pt modelId="{2FAA957E-C24A-4E24-8C39-DAAD625CF413}" type="pres">
      <dgm:prSet presAssocID="{09CA60A5-80D3-442B-A2C6-ABDE0C0AB460}" presName="hierChild5" presStyleCnt="0"/>
      <dgm:spPr/>
    </dgm:pt>
    <dgm:pt modelId="{BDBFDD2F-5DFF-486E-81E2-1A652EEDA3DE}" type="pres">
      <dgm:prSet presAssocID="{A6FABF61-8025-43AE-9807-9A2A3AE8E05E}" presName="Name35" presStyleLbl="parChTrans1D3" presStyleIdx="6" presStyleCnt="8"/>
      <dgm:spPr/>
      <dgm:t>
        <a:bodyPr/>
        <a:lstStyle/>
        <a:p>
          <a:endParaRPr lang="en-GB"/>
        </a:p>
      </dgm:t>
    </dgm:pt>
    <dgm:pt modelId="{852BFD7E-9F56-432E-9221-2A00F723FCB8}" type="pres">
      <dgm:prSet presAssocID="{E4A510CE-B705-4BF7-8570-5E4C9A5925D3}" presName="hierRoot2" presStyleCnt="0">
        <dgm:presLayoutVars>
          <dgm:hierBranch val="init"/>
        </dgm:presLayoutVars>
      </dgm:prSet>
      <dgm:spPr/>
    </dgm:pt>
    <dgm:pt modelId="{D3A0E8DF-A2FC-4098-A653-266E66C725CD}" type="pres">
      <dgm:prSet presAssocID="{E4A510CE-B705-4BF7-8570-5E4C9A5925D3}" presName="rootComposite" presStyleCnt="0"/>
      <dgm:spPr/>
    </dgm:pt>
    <dgm:pt modelId="{5AC18CF7-5A4F-475D-8C07-653FC8223615}" type="pres">
      <dgm:prSet presAssocID="{E4A510CE-B705-4BF7-8570-5E4C9A5925D3}" presName="rootText" presStyleLbl="node3" presStyleIdx="5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DA53258-6B6A-4AAB-9865-5E79801FB633}" type="pres">
      <dgm:prSet presAssocID="{E4A510CE-B705-4BF7-8570-5E4C9A5925D3}" presName="rootConnector" presStyleLbl="node3" presStyleIdx="5" presStyleCnt="7"/>
      <dgm:spPr/>
      <dgm:t>
        <a:bodyPr/>
        <a:lstStyle/>
        <a:p>
          <a:endParaRPr lang="en-GB"/>
        </a:p>
      </dgm:t>
    </dgm:pt>
    <dgm:pt modelId="{FE54915B-1EAB-4775-840A-8859E1E15411}" type="pres">
      <dgm:prSet presAssocID="{E4A510CE-B705-4BF7-8570-5E4C9A5925D3}" presName="hierChild4" presStyleCnt="0"/>
      <dgm:spPr/>
    </dgm:pt>
    <dgm:pt modelId="{7A0B7FF5-5DBE-4213-899D-9544591352E5}" type="pres">
      <dgm:prSet presAssocID="{E4A510CE-B705-4BF7-8570-5E4C9A5925D3}" presName="hierChild5" presStyleCnt="0"/>
      <dgm:spPr/>
    </dgm:pt>
    <dgm:pt modelId="{B05E8191-4C64-4CA2-ACBE-7C1FC1517D11}" type="pres">
      <dgm:prSet presAssocID="{ED457AC2-3438-4770-8F2F-00D5805D8200}" presName="hierChild5" presStyleCnt="0"/>
      <dgm:spPr/>
    </dgm:pt>
    <dgm:pt modelId="{94BEBAA3-1D2B-45EB-A91E-37C86FE2E787}" type="pres">
      <dgm:prSet presAssocID="{D54FFEF0-9757-49CE-BDEF-3F8F3516E04D}" presName="Name37" presStyleLbl="parChTrans1D2" presStyleIdx="2" presStyleCnt="4"/>
      <dgm:spPr/>
      <dgm:t>
        <a:bodyPr/>
        <a:lstStyle/>
        <a:p>
          <a:endParaRPr lang="en-GB"/>
        </a:p>
      </dgm:t>
    </dgm:pt>
    <dgm:pt modelId="{7B6ED743-071E-448A-AD4A-92A920235A86}" type="pres">
      <dgm:prSet presAssocID="{95CAA418-CF10-4DDA-835F-7640FCD3E02F}" presName="hierRoot2" presStyleCnt="0">
        <dgm:presLayoutVars>
          <dgm:hierBranch/>
        </dgm:presLayoutVars>
      </dgm:prSet>
      <dgm:spPr/>
    </dgm:pt>
    <dgm:pt modelId="{530C86AB-735B-48C0-BF2C-B32DBEFF40F1}" type="pres">
      <dgm:prSet presAssocID="{95CAA418-CF10-4DDA-835F-7640FCD3E02F}" presName="rootComposite" presStyleCnt="0"/>
      <dgm:spPr/>
    </dgm:pt>
    <dgm:pt modelId="{8ECEE8A2-0C0D-4CB5-9B0B-5CE61BB312FC}" type="pres">
      <dgm:prSet presAssocID="{95CAA418-CF10-4DDA-835F-7640FCD3E02F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338B4C0-D150-4A5A-8CC3-21E253155565}" type="pres">
      <dgm:prSet presAssocID="{95CAA418-CF10-4DDA-835F-7640FCD3E02F}" presName="rootConnector" presStyleLbl="node2" presStyleIdx="2" presStyleCnt="3"/>
      <dgm:spPr/>
      <dgm:t>
        <a:bodyPr/>
        <a:lstStyle/>
        <a:p>
          <a:endParaRPr lang="en-GB"/>
        </a:p>
      </dgm:t>
    </dgm:pt>
    <dgm:pt modelId="{589A3A90-C5D7-4F05-95F2-1B1255EC76F4}" type="pres">
      <dgm:prSet presAssocID="{95CAA418-CF10-4DDA-835F-7640FCD3E02F}" presName="hierChild4" presStyleCnt="0"/>
      <dgm:spPr/>
    </dgm:pt>
    <dgm:pt modelId="{43BA1C24-7F94-4F78-B6B6-062C279403B5}" type="pres">
      <dgm:prSet presAssocID="{C78FF43A-FCEC-4577-8AA0-940A8A10F017}" presName="Name35" presStyleLbl="parChTrans1D3" presStyleIdx="7" presStyleCnt="8"/>
      <dgm:spPr/>
      <dgm:t>
        <a:bodyPr/>
        <a:lstStyle/>
        <a:p>
          <a:endParaRPr lang="en-GB"/>
        </a:p>
      </dgm:t>
    </dgm:pt>
    <dgm:pt modelId="{F23732B6-98CF-41B3-A987-0952092BE1EB}" type="pres">
      <dgm:prSet presAssocID="{703EF6FF-29C1-4D33-B62C-4849CECE96D9}" presName="hierRoot2" presStyleCnt="0">
        <dgm:presLayoutVars>
          <dgm:hierBranch/>
        </dgm:presLayoutVars>
      </dgm:prSet>
      <dgm:spPr/>
    </dgm:pt>
    <dgm:pt modelId="{C196E67A-F10C-4E07-A1DE-7C6ABC034478}" type="pres">
      <dgm:prSet presAssocID="{703EF6FF-29C1-4D33-B62C-4849CECE96D9}" presName="rootComposite" presStyleCnt="0"/>
      <dgm:spPr/>
    </dgm:pt>
    <dgm:pt modelId="{ED6879AA-3454-4179-923C-3A1BC5C418ED}" type="pres">
      <dgm:prSet presAssocID="{703EF6FF-29C1-4D33-B62C-4849CECE96D9}" presName="rootText" presStyleLbl="node3" presStyleIdx="6" presStyleCnt="7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709BDF1-5567-4E51-8843-0F2C92AF6657}" type="pres">
      <dgm:prSet presAssocID="{703EF6FF-29C1-4D33-B62C-4849CECE96D9}" presName="rootConnector" presStyleLbl="node3" presStyleIdx="6" presStyleCnt="7"/>
      <dgm:spPr/>
      <dgm:t>
        <a:bodyPr/>
        <a:lstStyle/>
        <a:p>
          <a:endParaRPr lang="en-GB"/>
        </a:p>
      </dgm:t>
    </dgm:pt>
    <dgm:pt modelId="{F9484B01-B2B9-4B92-B76E-D3F8B097FD82}" type="pres">
      <dgm:prSet presAssocID="{703EF6FF-29C1-4D33-B62C-4849CECE96D9}" presName="hierChild4" presStyleCnt="0"/>
      <dgm:spPr/>
    </dgm:pt>
    <dgm:pt modelId="{1853F9DC-78B4-4439-8EDB-B1301DFC963E}" type="pres">
      <dgm:prSet presAssocID="{48167183-D6E2-430A-A17D-AEDCA9B9D503}" presName="Name35" presStyleLbl="parChTrans1D4" presStyleIdx="0" presStyleCnt="2"/>
      <dgm:spPr/>
      <dgm:t>
        <a:bodyPr/>
        <a:lstStyle/>
        <a:p>
          <a:endParaRPr lang="en-GB"/>
        </a:p>
      </dgm:t>
    </dgm:pt>
    <dgm:pt modelId="{17181E37-E7AD-4898-8A52-DDC7A2CDA80D}" type="pres">
      <dgm:prSet presAssocID="{4BC93883-8001-4A36-A691-F6ED8972A3EB}" presName="hierRoot2" presStyleCnt="0">
        <dgm:presLayoutVars>
          <dgm:hierBranch/>
        </dgm:presLayoutVars>
      </dgm:prSet>
      <dgm:spPr/>
    </dgm:pt>
    <dgm:pt modelId="{09A96403-25A0-4F8E-84CE-A75C9233A759}" type="pres">
      <dgm:prSet presAssocID="{4BC93883-8001-4A36-A691-F6ED8972A3EB}" presName="rootComposite" presStyleCnt="0"/>
      <dgm:spPr/>
    </dgm:pt>
    <dgm:pt modelId="{1689685B-BAE9-48D2-8725-77F9BFD5DA12}" type="pres">
      <dgm:prSet presAssocID="{4BC93883-8001-4A36-A691-F6ED8972A3EB}" presName="rootText" presStyleLbl="node4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9E25185-384F-4E05-BFFC-A52852CCA2E5}" type="pres">
      <dgm:prSet presAssocID="{4BC93883-8001-4A36-A691-F6ED8972A3EB}" presName="rootConnector" presStyleLbl="node4" presStyleIdx="0" presStyleCnt="2"/>
      <dgm:spPr/>
      <dgm:t>
        <a:bodyPr/>
        <a:lstStyle/>
        <a:p>
          <a:endParaRPr lang="en-GB"/>
        </a:p>
      </dgm:t>
    </dgm:pt>
    <dgm:pt modelId="{46DC21A3-05FC-4E80-A2D6-311052EBD0FA}" type="pres">
      <dgm:prSet presAssocID="{4BC93883-8001-4A36-A691-F6ED8972A3EB}" presName="hierChild4" presStyleCnt="0"/>
      <dgm:spPr/>
    </dgm:pt>
    <dgm:pt modelId="{46542369-1A8D-435D-9A6B-712085A253C6}" type="pres">
      <dgm:prSet presAssocID="{66A45ABE-94D1-476C-84C8-A8C96FD7807D}" presName="Name35" presStyleLbl="parChTrans1D4" presStyleIdx="1" presStyleCnt="2"/>
      <dgm:spPr/>
      <dgm:t>
        <a:bodyPr/>
        <a:lstStyle/>
        <a:p>
          <a:endParaRPr lang="en-GB"/>
        </a:p>
      </dgm:t>
    </dgm:pt>
    <dgm:pt modelId="{49E56209-F682-4994-8E00-C806306FDC4B}" type="pres">
      <dgm:prSet presAssocID="{FE25F551-F745-4984-B782-975B913AED58}" presName="hierRoot2" presStyleCnt="0">
        <dgm:presLayoutVars>
          <dgm:hierBranch val="init"/>
        </dgm:presLayoutVars>
      </dgm:prSet>
      <dgm:spPr/>
    </dgm:pt>
    <dgm:pt modelId="{5E1941CE-2164-4317-89D9-1C2E47E788AE}" type="pres">
      <dgm:prSet presAssocID="{FE25F551-F745-4984-B782-975B913AED58}" presName="rootComposite" presStyleCnt="0"/>
      <dgm:spPr/>
    </dgm:pt>
    <dgm:pt modelId="{AB0D831F-5213-4F11-92A5-00B7646865DA}" type="pres">
      <dgm:prSet presAssocID="{FE25F551-F745-4984-B782-975B913AED58}" presName="rootText" presStyleLbl="node4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E62F9B0-F59A-44AD-9718-23F655BFB51A}" type="pres">
      <dgm:prSet presAssocID="{FE25F551-F745-4984-B782-975B913AED58}" presName="rootConnector" presStyleLbl="node4" presStyleIdx="1" presStyleCnt="2"/>
      <dgm:spPr/>
      <dgm:t>
        <a:bodyPr/>
        <a:lstStyle/>
        <a:p>
          <a:endParaRPr lang="en-GB"/>
        </a:p>
      </dgm:t>
    </dgm:pt>
    <dgm:pt modelId="{A4642DE9-D55B-4FF6-9C6C-A34DC99D922F}" type="pres">
      <dgm:prSet presAssocID="{FE25F551-F745-4984-B782-975B913AED58}" presName="hierChild4" presStyleCnt="0"/>
      <dgm:spPr/>
    </dgm:pt>
    <dgm:pt modelId="{4BF3D33A-5DDB-45B5-BF82-180976DA9AEC}" type="pres">
      <dgm:prSet presAssocID="{FE25F551-F745-4984-B782-975B913AED58}" presName="hierChild5" presStyleCnt="0"/>
      <dgm:spPr/>
    </dgm:pt>
    <dgm:pt modelId="{D1A3FC9D-3C29-4F44-AA20-381256390A74}" type="pres">
      <dgm:prSet presAssocID="{4BC93883-8001-4A36-A691-F6ED8972A3EB}" presName="hierChild5" presStyleCnt="0"/>
      <dgm:spPr/>
    </dgm:pt>
    <dgm:pt modelId="{B95A4254-F49D-40AD-9238-3606E933D328}" type="pres">
      <dgm:prSet presAssocID="{703EF6FF-29C1-4D33-B62C-4849CECE96D9}" presName="hierChild5" presStyleCnt="0"/>
      <dgm:spPr/>
    </dgm:pt>
    <dgm:pt modelId="{B7F6C23D-2BF8-423F-B60E-BE1F167D7156}" type="pres">
      <dgm:prSet presAssocID="{95CAA418-CF10-4DDA-835F-7640FCD3E02F}" presName="hierChild5" presStyleCnt="0"/>
      <dgm:spPr/>
    </dgm:pt>
    <dgm:pt modelId="{3434F8E1-7EA3-4047-82D8-6C0C42BF255D}" type="pres">
      <dgm:prSet presAssocID="{860848F8-2AFD-4072-9B86-D3D0E82ECA19}" presName="hierChild3" presStyleCnt="0"/>
      <dgm:spPr/>
    </dgm:pt>
    <dgm:pt modelId="{AFAFDFE2-E5CF-4CCE-AD81-E3FA71A0E568}" type="pres">
      <dgm:prSet presAssocID="{FB48A213-3358-467A-AD4B-D3CDFA47B2FD}" presName="Name111" presStyleLbl="parChTrans1D2" presStyleIdx="3" presStyleCnt="4"/>
      <dgm:spPr/>
      <dgm:t>
        <a:bodyPr/>
        <a:lstStyle/>
        <a:p>
          <a:endParaRPr lang="en-GB"/>
        </a:p>
      </dgm:t>
    </dgm:pt>
    <dgm:pt modelId="{FBAAB09B-9C19-46C4-AFF2-C37B82F3F067}" type="pres">
      <dgm:prSet presAssocID="{C36F7D6D-7BAB-44A0-A8A4-90DBC7913814}" presName="hierRoot3" presStyleCnt="0">
        <dgm:presLayoutVars>
          <dgm:hierBranch val="init"/>
        </dgm:presLayoutVars>
      </dgm:prSet>
      <dgm:spPr/>
    </dgm:pt>
    <dgm:pt modelId="{863093B0-CDE9-446F-9717-16C038BA7A8A}" type="pres">
      <dgm:prSet presAssocID="{C36F7D6D-7BAB-44A0-A8A4-90DBC7913814}" presName="rootComposite3" presStyleCnt="0"/>
      <dgm:spPr/>
    </dgm:pt>
    <dgm:pt modelId="{5116683E-ED57-4F1A-98BE-784B8EE4AA24}" type="pres">
      <dgm:prSet presAssocID="{C36F7D6D-7BAB-44A0-A8A4-90DBC7913814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72E2A54-9479-4B2E-A8DE-AD077BC66849}" type="pres">
      <dgm:prSet presAssocID="{C36F7D6D-7BAB-44A0-A8A4-90DBC7913814}" presName="rootConnector3" presStyleLbl="asst1" presStyleIdx="0" presStyleCnt="1"/>
      <dgm:spPr/>
      <dgm:t>
        <a:bodyPr/>
        <a:lstStyle/>
        <a:p>
          <a:endParaRPr lang="en-GB"/>
        </a:p>
      </dgm:t>
    </dgm:pt>
    <dgm:pt modelId="{9761485E-5FD5-47F0-AD40-E63F64D5359D}" type="pres">
      <dgm:prSet presAssocID="{C36F7D6D-7BAB-44A0-A8A4-90DBC7913814}" presName="hierChild6" presStyleCnt="0"/>
      <dgm:spPr/>
    </dgm:pt>
    <dgm:pt modelId="{C63B438E-BE54-4F99-A6D6-67751BE60672}" type="pres">
      <dgm:prSet presAssocID="{C36F7D6D-7BAB-44A0-A8A4-90DBC7913814}" presName="hierChild7" presStyleCnt="0"/>
      <dgm:spPr/>
    </dgm:pt>
  </dgm:ptLst>
  <dgm:cxnLst>
    <dgm:cxn modelId="{4A029B0B-2F75-4C85-9481-6AB364A6850C}" type="presOf" srcId="{95CAA418-CF10-4DDA-835F-7640FCD3E02F}" destId="{8ECEE8A2-0C0D-4CB5-9B0B-5CE61BB312FC}" srcOrd="0" destOrd="0" presId="urn:microsoft.com/office/officeart/2005/8/layout/orgChart1"/>
    <dgm:cxn modelId="{724393A0-33EC-4F91-9EB7-AE50803425D8}" type="presOf" srcId="{EE03BF08-A11D-40F5-8FEF-5AA32DA9B191}" destId="{0BEC221A-9C15-4A2B-A231-64C05250C277}" srcOrd="0" destOrd="0" presId="urn:microsoft.com/office/officeart/2005/8/layout/orgChart1"/>
    <dgm:cxn modelId="{43204714-CC16-44BF-B1C7-86C68CE08179}" type="presOf" srcId="{860848F8-2AFD-4072-9B86-D3D0E82ECA19}" destId="{9439BF49-B593-4440-A211-D5A97CB3E582}" srcOrd="1" destOrd="0" presId="urn:microsoft.com/office/officeart/2005/8/layout/orgChart1"/>
    <dgm:cxn modelId="{E0914F2A-C3AF-4D4F-9ACF-3D7C09D3C50F}" type="presOf" srcId="{CB49B552-031E-422E-9897-919A0518A958}" destId="{52AEE36A-AF5E-4954-A0C1-77ACD82F0A9F}" srcOrd="0" destOrd="0" presId="urn:microsoft.com/office/officeart/2005/8/layout/orgChart1"/>
    <dgm:cxn modelId="{A0DF6E65-17DF-4054-AF2F-8A978DBCE8E9}" type="presOf" srcId="{FE25F551-F745-4984-B782-975B913AED58}" destId="{AB0D831F-5213-4F11-92A5-00B7646865DA}" srcOrd="0" destOrd="0" presId="urn:microsoft.com/office/officeart/2005/8/layout/orgChart1"/>
    <dgm:cxn modelId="{687E8FB5-3B07-40E9-B6D6-43C23BE5395F}" type="presOf" srcId="{FE25F551-F745-4984-B782-975B913AED58}" destId="{1E62F9B0-F59A-44AD-9718-23F655BFB51A}" srcOrd="1" destOrd="0" presId="urn:microsoft.com/office/officeart/2005/8/layout/orgChart1"/>
    <dgm:cxn modelId="{7A95D63C-C729-4E84-85C1-A82671090D6D}" type="presOf" srcId="{09CA60A5-80D3-442B-A2C6-ABDE0C0AB460}" destId="{2B88F10F-BFB7-4F74-B815-6F7B8E3A41D3}" srcOrd="1" destOrd="0" presId="urn:microsoft.com/office/officeart/2005/8/layout/orgChart1"/>
    <dgm:cxn modelId="{37A7CCF1-6CF3-4717-BDDD-A7C2DDC7A2C9}" type="presOf" srcId="{CB49B552-031E-422E-9897-919A0518A958}" destId="{972C8775-20B2-42AC-B426-5238A6248396}" srcOrd="1" destOrd="0" presId="urn:microsoft.com/office/officeart/2005/8/layout/orgChart1"/>
    <dgm:cxn modelId="{FF8E915B-CE5D-4010-829B-A1B9E9398606}" type="presOf" srcId="{E4A510CE-B705-4BF7-8570-5E4C9A5925D3}" destId="{5AC18CF7-5A4F-475D-8C07-653FC8223615}" srcOrd="0" destOrd="0" presId="urn:microsoft.com/office/officeart/2005/8/layout/orgChart1"/>
    <dgm:cxn modelId="{0E0EE774-7322-4DE1-A80F-FAF069836C0D}" type="presOf" srcId="{FB48A213-3358-467A-AD4B-D3CDFA47B2FD}" destId="{AFAFDFE2-E5CF-4CCE-AD81-E3FA71A0E568}" srcOrd="0" destOrd="0" presId="urn:microsoft.com/office/officeart/2005/8/layout/orgChart1"/>
    <dgm:cxn modelId="{880DA9DD-3270-483E-899B-3109DD89A6BF}" srcId="{ED457AC2-3438-4770-8F2F-00D5805D8200}" destId="{09CA60A5-80D3-442B-A2C6-ABDE0C0AB460}" srcOrd="0" destOrd="0" parTransId="{46C781D2-32F4-4C5A-BCE4-729ED0DEF87D}" sibTransId="{6C1CF15C-0EAD-4531-AA02-7E8147EDF71B}"/>
    <dgm:cxn modelId="{25ADE4E1-1967-4701-BD11-5B64DAD7A451}" type="presOf" srcId="{9D288580-50EE-4C83-ABC2-A2640FDD77D2}" destId="{AC8335B8-816E-46A1-87CC-FE5084560070}" srcOrd="1" destOrd="0" presId="urn:microsoft.com/office/officeart/2005/8/layout/orgChart1"/>
    <dgm:cxn modelId="{CFBF4228-D936-4733-AD91-FECF68F4AC5D}" type="presOf" srcId="{09CA60A5-80D3-442B-A2C6-ABDE0C0AB460}" destId="{E7B61B70-A396-44F3-B869-7AE2E0755B3B}" srcOrd="0" destOrd="0" presId="urn:microsoft.com/office/officeart/2005/8/layout/orgChart1"/>
    <dgm:cxn modelId="{F7FFAA26-AFFA-4AA2-84ED-D970F6C4E7E8}" srcId="{860848F8-2AFD-4072-9B86-D3D0E82ECA19}" destId="{9D288580-50EE-4C83-ABC2-A2640FDD77D2}" srcOrd="1" destOrd="0" parTransId="{25029951-2FA0-4AE9-A818-BBE77C98F88D}" sibTransId="{36BF2A5A-6ADD-409F-81CB-5D9BE720DCC7}"/>
    <dgm:cxn modelId="{586F544E-8C64-4B00-8891-3643F4380F01}" type="presOf" srcId="{48167183-D6E2-430A-A17D-AEDCA9B9D503}" destId="{1853F9DC-78B4-4439-8EDB-B1301DFC963E}" srcOrd="0" destOrd="0" presId="urn:microsoft.com/office/officeart/2005/8/layout/orgChart1"/>
    <dgm:cxn modelId="{577E3D93-E808-4F81-BC35-7B406C42EB75}" type="presOf" srcId="{4BC93883-8001-4A36-A691-F6ED8972A3EB}" destId="{D9E25185-384F-4E05-BFFC-A52852CCA2E5}" srcOrd="1" destOrd="0" presId="urn:microsoft.com/office/officeart/2005/8/layout/orgChart1"/>
    <dgm:cxn modelId="{7ED2C01B-D4DF-4A67-85F4-96222F4DB2AA}" type="presOf" srcId="{C78FF43A-FCEC-4577-8AA0-940A8A10F017}" destId="{43BA1C24-7F94-4F78-B6B6-062C279403B5}" srcOrd="0" destOrd="0" presId="urn:microsoft.com/office/officeart/2005/8/layout/orgChart1"/>
    <dgm:cxn modelId="{9F46214C-215E-47BB-A5AD-61B437A17D7A}" srcId="{4BC93883-8001-4A36-A691-F6ED8972A3EB}" destId="{FE25F551-F745-4984-B782-975B913AED58}" srcOrd="0" destOrd="0" parTransId="{66A45ABE-94D1-476C-84C8-A8C96FD7807D}" sibTransId="{982F66CE-D721-475D-8FB7-6ED0E5582C2C}"/>
    <dgm:cxn modelId="{F1C2E703-313C-4892-B545-C8D821DC67DE}" type="presOf" srcId="{C36F7D6D-7BAB-44A0-A8A4-90DBC7913814}" destId="{5116683E-ED57-4F1A-98BE-784B8EE4AA24}" srcOrd="0" destOrd="0" presId="urn:microsoft.com/office/officeart/2005/8/layout/orgChart1"/>
    <dgm:cxn modelId="{8DD76338-B0D6-4690-8B6F-9C3B11569CC7}" type="presOf" srcId="{54E5C905-17B0-43D4-92AC-2B9F6977073E}" destId="{26EBB656-DB71-4325-ADBE-D414274D1948}" srcOrd="0" destOrd="0" presId="urn:microsoft.com/office/officeart/2005/8/layout/orgChart1"/>
    <dgm:cxn modelId="{B42E0B95-5E59-4A1E-9334-D23AE4A1E236}" type="presOf" srcId="{66A45ABE-94D1-476C-84C8-A8C96FD7807D}" destId="{46542369-1A8D-435D-9A6B-712085A253C6}" srcOrd="0" destOrd="0" presId="urn:microsoft.com/office/officeart/2005/8/layout/orgChart1"/>
    <dgm:cxn modelId="{EEE78EE2-5FE8-46D9-819C-408654AD9138}" type="presOf" srcId="{ED457AC2-3438-4770-8F2F-00D5805D8200}" destId="{A9B3A2EB-86C6-47FC-8287-88ADC470D71D}" srcOrd="1" destOrd="0" presId="urn:microsoft.com/office/officeart/2005/8/layout/orgChart1"/>
    <dgm:cxn modelId="{BAC11104-9C32-4BAB-A3DF-BCFBFC7800E8}" type="presOf" srcId="{F4E7B91A-93CA-4E22-A99B-B3B5BCB03B66}" destId="{B77F1A18-CCAF-4944-80E6-C33B8404B25B}" srcOrd="0" destOrd="0" presId="urn:microsoft.com/office/officeart/2005/8/layout/orgChart1"/>
    <dgm:cxn modelId="{C77BD940-5A00-4B5C-AC42-337BD72A13B0}" srcId="{860848F8-2AFD-4072-9B86-D3D0E82ECA19}" destId="{ED457AC2-3438-4770-8F2F-00D5805D8200}" srcOrd="2" destOrd="0" parTransId="{BDF9A38F-975B-4CB4-879E-16A06B4AF1F5}" sibTransId="{EBDAA257-5D2A-4571-A2C1-5FF67491DB59}"/>
    <dgm:cxn modelId="{17B26687-2754-4D79-94BD-1EB5CB83F933}" type="presOf" srcId="{BA484CF7-3E4C-4C65-86EE-E0454C50FB4B}" destId="{2A15375D-14C5-4D57-8EF4-9EF3C8E153B9}" srcOrd="0" destOrd="0" presId="urn:microsoft.com/office/officeart/2005/8/layout/orgChart1"/>
    <dgm:cxn modelId="{29F17958-7E5A-4620-85FB-BD544D31D662}" type="presOf" srcId="{25029951-2FA0-4AE9-A818-BBE77C98F88D}" destId="{BA66AA9E-49AB-44F6-95A8-DCA730598E89}" srcOrd="0" destOrd="0" presId="urn:microsoft.com/office/officeart/2005/8/layout/orgChart1"/>
    <dgm:cxn modelId="{9FC68E3F-DA10-4EEA-9F6C-71CBB1BEADAD}" type="presOf" srcId="{703EF6FF-29C1-4D33-B62C-4849CECE96D9}" destId="{ED6879AA-3454-4179-923C-3A1BC5C418ED}" srcOrd="0" destOrd="0" presId="urn:microsoft.com/office/officeart/2005/8/layout/orgChart1"/>
    <dgm:cxn modelId="{253F4872-38C0-49E2-861A-014C0F79DB89}" type="presOf" srcId="{C36F7D6D-7BAB-44A0-A8A4-90DBC7913814}" destId="{972E2A54-9479-4B2E-A8DE-AD077BC66849}" srcOrd="1" destOrd="0" presId="urn:microsoft.com/office/officeart/2005/8/layout/orgChart1"/>
    <dgm:cxn modelId="{41ACD0B8-4C5E-422D-AA76-3FBFFD6AF332}" srcId="{9D288580-50EE-4C83-ABC2-A2640FDD77D2}" destId="{5A7DDC55-E543-47E7-8CDF-2653C742CDDC}" srcOrd="4" destOrd="0" parTransId="{EB07E006-D722-4BFD-8B97-59DC886D3E75}" sibTransId="{F67DA648-07FA-4AAF-920E-BD28EC4FBEF1}"/>
    <dgm:cxn modelId="{CF39F1C6-EAE9-4811-A8B3-788FB9929EEB}" type="presOf" srcId="{860848F8-2AFD-4072-9B86-D3D0E82ECA19}" destId="{6682565B-061A-45E3-A81B-681F2D04F276}" srcOrd="0" destOrd="0" presId="urn:microsoft.com/office/officeart/2005/8/layout/orgChart1"/>
    <dgm:cxn modelId="{A137BC77-7825-44CD-937B-B1E51C6EA47F}" type="presOf" srcId="{ED457AC2-3438-4770-8F2F-00D5805D8200}" destId="{BF569F41-A35C-41CA-A167-BB5B14B8983A}" srcOrd="0" destOrd="0" presId="urn:microsoft.com/office/officeart/2005/8/layout/orgChart1"/>
    <dgm:cxn modelId="{B7C57A75-3517-4C91-9B47-2C023A48E907}" type="presOf" srcId="{A6FABF61-8025-43AE-9807-9A2A3AE8E05E}" destId="{BDBFDD2F-5DFF-486E-81E2-1A652EEDA3DE}" srcOrd="0" destOrd="0" presId="urn:microsoft.com/office/officeart/2005/8/layout/orgChart1"/>
    <dgm:cxn modelId="{3E2942F1-EB9E-4F2C-8A51-84A4EDA29105}" type="presOf" srcId="{5A7DDC55-E543-47E7-8CDF-2653C742CDDC}" destId="{A94C3A2D-1ADC-4EB4-A773-7AB8851BE560}" srcOrd="0" destOrd="0" presId="urn:microsoft.com/office/officeart/2005/8/layout/orgChart1"/>
    <dgm:cxn modelId="{EDE41088-2877-49C9-B5F7-459D38DD744A}" type="presOf" srcId="{BA484CF7-3E4C-4C65-86EE-E0454C50FB4B}" destId="{DA1D4F54-6170-4244-979D-8E8E1C2E7186}" srcOrd="1" destOrd="0" presId="urn:microsoft.com/office/officeart/2005/8/layout/orgChart1"/>
    <dgm:cxn modelId="{99FA058D-9106-4457-811B-1053BCA7D204}" srcId="{703EF6FF-29C1-4D33-B62C-4849CECE96D9}" destId="{4BC93883-8001-4A36-A691-F6ED8972A3EB}" srcOrd="0" destOrd="0" parTransId="{48167183-D6E2-430A-A17D-AEDCA9B9D503}" sibTransId="{64BACA0A-94C8-4DCD-895E-159C10843DCF}"/>
    <dgm:cxn modelId="{D95843B8-C020-4636-AE0B-D140F0B5A250}" type="presOf" srcId="{D4DBA09E-2719-43F7-B182-9E2D34DD1739}" destId="{51334A6D-28EB-461C-B41D-5E981C7D1ED5}" srcOrd="1" destOrd="0" presId="urn:microsoft.com/office/officeart/2005/8/layout/orgChart1"/>
    <dgm:cxn modelId="{4BF58968-694C-4FB9-90D2-3526A4E15318}" type="presOf" srcId="{9D288580-50EE-4C83-ABC2-A2640FDD77D2}" destId="{09393761-69D8-4064-BA23-A289BE79176D}" srcOrd="0" destOrd="0" presId="urn:microsoft.com/office/officeart/2005/8/layout/orgChart1"/>
    <dgm:cxn modelId="{B27E769F-BD87-4FDF-AA11-4AD10D685F3A}" type="presOf" srcId="{D4DBA09E-2719-43F7-B182-9E2D34DD1739}" destId="{8A60AB78-CB57-4BD1-98AE-AB6C2D3DDE08}" srcOrd="0" destOrd="0" presId="urn:microsoft.com/office/officeart/2005/8/layout/orgChart1"/>
    <dgm:cxn modelId="{2F568BCD-2109-403B-B9E6-3962D489A683}" srcId="{860848F8-2AFD-4072-9B86-D3D0E82ECA19}" destId="{95CAA418-CF10-4DDA-835F-7640FCD3E02F}" srcOrd="3" destOrd="0" parTransId="{D54FFEF0-9757-49CE-BDEF-3F8F3516E04D}" sibTransId="{070474BA-B726-4F0D-B2E5-A86BD4A8DAC5}"/>
    <dgm:cxn modelId="{0C6EBCB4-BAB3-4AAF-9FED-D6A7ED7C9F8F}" srcId="{860848F8-2AFD-4072-9B86-D3D0E82ECA19}" destId="{C36F7D6D-7BAB-44A0-A8A4-90DBC7913814}" srcOrd="0" destOrd="0" parTransId="{FB48A213-3358-467A-AD4B-D3CDFA47B2FD}" sibTransId="{AB890382-7078-4149-A836-8AFED4A1BF87}"/>
    <dgm:cxn modelId="{B8A36F23-52F7-45EC-BDAE-8F8414A518F9}" type="presOf" srcId="{D54FFEF0-9757-49CE-BDEF-3F8F3516E04D}" destId="{94BEBAA3-1D2B-45EB-A91E-37C86FE2E787}" srcOrd="0" destOrd="0" presId="urn:microsoft.com/office/officeart/2005/8/layout/orgChart1"/>
    <dgm:cxn modelId="{6E7EB311-70B0-4C53-8D88-C58DC8124C68}" srcId="{9D288580-50EE-4C83-ABC2-A2640FDD77D2}" destId="{CB49B552-031E-422E-9897-919A0518A958}" srcOrd="3" destOrd="0" parTransId="{DF46EC1E-026C-494D-868A-6F308CC747F5}" sibTransId="{D42F894E-C585-43CF-B5B3-8605BF6BD598}"/>
    <dgm:cxn modelId="{42660A01-5E0A-4EC1-9899-AE4C78A21B9B}" type="presOf" srcId="{5A7DDC55-E543-47E7-8CDF-2653C742CDDC}" destId="{F3519DD1-BCE4-42FF-9798-8D9111BAF857}" srcOrd="1" destOrd="0" presId="urn:microsoft.com/office/officeart/2005/8/layout/orgChart1"/>
    <dgm:cxn modelId="{4FE2F75B-3850-4FA9-ADC4-E02B42771CDC}" type="presOf" srcId="{DF46EC1E-026C-494D-868A-6F308CC747F5}" destId="{22490F1B-4171-4125-AD9E-38C84ECEF48C}" srcOrd="0" destOrd="0" presId="urn:microsoft.com/office/officeart/2005/8/layout/orgChart1"/>
    <dgm:cxn modelId="{0FA27CCF-FFA6-4817-B013-4CFDE1B32FEE}" srcId="{ED457AC2-3438-4770-8F2F-00D5805D8200}" destId="{E4A510CE-B705-4BF7-8570-5E4C9A5925D3}" srcOrd="1" destOrd="0" parTransId="{A6FABF61-8025-43AE-9807-9A2A3AE8E05E}" sibTransId="{B9EBCC17-65C5-423D-9432-41B974395AC4}"/>
    <dgm:cxn modelId="{B8B18586-2394-415F-9323-63333995D299}" type="presOf" srcId="{EB07E006-D722-4BFD-8B97-59DC886D3E75}" destId="{30D6FBBA-9AFB-4B25-80AC-0A30C29DCF36}" srcOrd="0" destOrd="0" presId="urn:microsoft.com/office/officeart/2005/8/layout/orgChart1"/>
    <dgm:cxn modelId="{BDB582AB-1B38-47D3-B43C-35EE25507804}" type="presOf" srcId="{C08E2B16-D2AD-428B-8A5F-0F947FE662DC}" destId="{7E3E1FAF-D6EF-4926-80FE-D04CB4FCCCD4}" srcOrd="0" destOrd="0" presId="urn:microsoft.com/office/officeart/2005/8/layout/orgChart1"/>
    <dgm:cxn modelId="{6A6A3434-39E2-40C3-84F6-F2CFDD1A7997}" srcId="{95CAA418-CF10-4DDA-835F-7640FCD3E02F}" destId="{703EF6FF-29C1-4D33-B62C-4849CECE96D9}" srcOrd="0" destOrd="0" parTransId="{C78FF43A-FCEC-4577-8AA0-940A8A10F017}" sibTransId="{8A8D1E9E-FEC3-4D6D-908B-248CD76C6319}"/>
    <dgm:cxn modelId="{4CBDA84F-343C-42C9-A69A-543AD4C5C709}" type="presOf" srcId="{EE03BF08-A11D-40F5-8FEF-5AA32DA9B191}" destId="{15FD144D-6E18-4DA6-97D5-5A016A891582}" srcOrd="1" destOrd="0" presId="urn:microsoft.com/office/officeart/2005/8/layout/orgChart1"/>
    <dgm:cxn modelId="{DF08B092-C5C9-4DB3-BE06-209092843B4C}" type="presOf" srcId="{95CAA418-CF10-4DDA-835F-7640FCD3E02F}" destId="{8338B4C0-D150-4A5A-8CC3-21E253155565}" srcOrd="1" destOrd="0" presId="urn:microsoft.com/office/officeart/2005/8/layout/orgChart1"/>
    <dgm:cxn modelId="{0E11A29A-5DAD-45B4-A776-DC6E3C95FBC8}" type="presOf" srcId="{703EF6FF-29C1-4D33-B62C-4849CECE96D9}" destId="{9709BDF1-5567-4E51-8843-0F2C92AF6657}" srcOrd="1" destOrd="0" presId="urn:microsoft.com/office/officeart/2005/8/layout/orgChart1"/>
    <dgm:cxn modelId="{493DFC76-DC5E-4E0F-AA47-3872BEA4BF76}" type="presOf" srcId="{E4A510CE-B705-4BF7-8570-5E4C9A5925D3}" destId="{3DA53258-6B6A-4AAB-9865-5E79801FB633}" srcOrd="1" destOrd="0" presId="urn:microsoft.com/office/officeart/2005/8/layout/orgChart1"/>
    <dgm:cxn modelId="{63DE2602-C508-4C60-96E6-A33C988FA46C}" srcId="{9D288580-50EE-4C83-ABC2-A2640FDD77D2}" destId="{EE03BF08-A11D-40F5-8FEF-5AA32DA9B191}" srcOrd="2" destOrd="0" parTransId="{C08E2B16-D2AD-428B-8A5F-0F947FE662DC}" sibTransId="{69EEBA33-6442-406A-9BBA-3498CD953073}"/>
    <dgm:cxn modelId="{05469296-20E8-487E-A9B5-A15354FAAED9}" srcId="{F4E7B91A-93CA-4E22-A99B-B3B5BCB03B66}" destId="{860848F8-2AFD-4072-9B86-D3D0E82ECA19}" srcOrd="0" destOrd="0" parTransId="{B6648D4E-ACFC-4FC5-B273-84C76F20699C}" sibTransId="{1AC9C2E7-603E-4EC2-89E8-BEDB747901A8}"/>
    <dgm:cxn modelId="{F3DB5319-10EB-421C-B91E-B1858CE00FD0}" type="presOf" srcId="{9C6F76B1-3F6E-4E1F-88F5-41C2F5537AEC}" destId="{1FF2D8D3-E438-4A15-B43A-FB821FB98987}" srcOrd="0" destOrd="0" presId="urn:microsoft.com/office/officeart/2005/8/layout/orgChart1"/>
    <dgm:cxn modelId="{5F686F1E-A420-4597-B3D0-012C01E7AEA8}" type="presOf" srcId="{46C781D2-32F4-4C5A-BCE4-729ED0DEF87D}" destId="{C7771704-5C38-4C7B-A45A-545ADF260078}" srcOrd="0" destOrd="0" presId="urn:microsoft.com/office/officeart/2005/8/layout/orgChart1"/>
    <dgm:cxn modelId="{F7F09EC1-89BF-4DDD-B825-211CAF6686C5}" srcId="{9D288580-50EE-4C83-ABC2-A2640FDD77D2}" destId="{D4DBA09E-2719-43F7-B182-9E2D34DD1739}" srcOrd="0" destOrd="0" parTransId="{9C6F76B1-3F6E-4E1F-88F5-41C2F5537AEC}" sibTransId="{98DB942A-DDC4-4FE6-83EB-BE3C24E9036A}"/>
    <dgm:cxn modelId="{A470EA5A-113F-4FE2-A717-C1DDEF7DBD72}" type="presOf" srcId="{4BC93883-8001-4A36-A691-F6ED8972A3EB}" destId="{1689685B-BAE9-48D2-8725-77F9BFD5DA12}" srcOrd="0" destOrd="0" presId="urn:microsoft.com/office/officeart/2005/8/layout/orgChart1"/>
    <dgm:cxn modelId="{F87A8C97-1E07-4D8D-A1DA-B9A7733633CF}" type="presOf" srcId="{BDF9A38F-975B-4CB4-879E-16A06B4AF1F5}" destId="{BFC348F8-9E5A-4CA0-9F49-7473D30313C6}" srcOrd="0" destOrd="0" presId="urn:microsoft.com/office/officeart/2005/8/layout/orgChart1"/>
    <dgm:cxn modelId="{76D60A68-FDAF-41DA-A656-112E57F62988}" srcId="{9D288580-50EE-4C83-ABC2-A2640FDD77D2}" destId="{BA484CF7-3E4C-4C65-86EE-E0454C50FB4B}" srcOrd="1" destOrd="0" parTransId="{54E5C905-17B0-43D4-92AC-2B9F6977073E}" sibTransId="{8C9C41B2-D36D-4197-A8B2-BEA88980ED3B}"/>
    <dgm:cxn modelId="{FB2F0A82-D345-4B49-9B08-7B7E7DE98B04}" type="presParOf" srcId="{B77F1A18-CCAF-4944-80E6-C33B8404B25B}" destId="{8A597D58-FF66-49FA-B773-A84CCDDB768C}" srcOrd="0" destOrd="0" presId="urn:microsoft.com/office/officeart/2005/8/layout/orgChart1"/>
    <dgm:cxn modelId="{2226EFA2-BF5E-4FD7-A78D-BBFE52654DEE}" type="presParOf" srcId="{8A597D58-FF66-49FA-B773-A84CCDDB768C}" destId="{2F9CBA3E-6518-4633-8E2B-19EC7970D7CF}" srcOrd="0" destOrd="0" presId="urn:microsoft.com/office/officeart/2005/8/layout/orgChart1"/>
    <dgm:cxn modelId="{2CB8E56C-6F55-4B03-9903-9505745E4C51}" type="presParOf" srcId="{2F9CBA3E-6518-4633-8E2B-19EC7970D7CF}" destId="{6682565B-061A-45E3-A81B-681F2D04F276}" srcOrd="0" destOrd="0" presId="urn:microsoft.com/office/officeart/2005/8/layout/orgChart1"/>
    <dgm:cxn modelId="{37FC2A97-83E7-4F33-BBF1-2A977C5FF537}" type="presParOf" srcId="{2F9CBA3E-6518-4633-8E2B-19EC7970D7CF}" destId="{9439BF49-B593-4440-A211-D5A97CB3E582}" srcOrd="1" destOrd="0" presId="urn:microsoft.com/office/officeart/2005/8/layout/orgChart1"/>
    <dgm:cxn modelId="{FD68C68F-ECE7-4E61-9EE4-E4FF4E5E3526}" type="presParOf" srcId="{8A597D58-FF66-49FA-B773-A84CCDDB768C}" destId="{3948A633-E633-4B4E-A73B-C21E29BC14C0}" srcOrd="1" destOrd="0" presId="urn:microsoft.com/office/officeart/2005/8/layout/orgChart1"/>
    <dgm:cxn modelId="{C81869CD-93DC-4D01-BD4E-6C8470AFB5C6}" type="presParOf" srcId="{3948A633-E633-4B4E-A73B-C21E29BC14C0}" destId="{BA66AA9E-49AB-44F6-95A8-DCA730598E89}" srcOrd="0" destOrd="0" presId="urn:microsoft.com/office/officeart/2005/8/layout/orgChart1"/>
    <dgm:cxn modelId="{A559DBCB-7A5A-477B-848B-CED72D1DF238}" type="presParOf" srcId="{3948A633-E633-4B4E-A73B-C21E29BC14C0}" destId="{6B203BC9-6CB1-4BD6-B247-082691F9F8A8}" srcOrd="1" destOrd="0" presId="urn:microsoft.com/office/officeart/2005/8/layout/orgChart1"/>
    <dgm:cxn modelId="{13352A61-BF0F-4D6A-994D-AB9D0625DCF8}" type="presParOf" srcId="{6B203BC9-6CB1-4BD6-B247-082691F9F8A8}" destId="{C637F550-1443-4FF5-8F11-D59F1D07E38A}" srcOrd="0" destOrd="0" presId="urn:microsoft.com/office/officeart/2005/8/layout/orgChart1"/>
    <dgm:cxn modelId="{1EB0E939-919A-495F-B231-E5A2A17D5A40}" type="presParOf" srcId="{C637F550-1443-4FF5-8F11-D59F1D07E38A}" destId="{09393761-69D8-4064-BA23-A289BE79176D}" srcOrd="0" destOrd="0" presId="urn:microsoft.com/office/officeart/2005/8/layout/orgChart1"/>
    <dgm:cxn modelId="{CE3C7639-D368-4F63-AC7B-4183523323BE}" type="presParOf" srcId="{C637F550-1443-4FF5-8F11-D59F1D07E38A}" destId="{AC8335B8-816E-46A1-87CC-FE5084560070}" srcOrd="1" destOrd="0" presId="urn:microsoft.com/office/officeart/2005/8/layout/orgChart1"/>
    <dgm:cxn modelId="{91EE6B7B-F03B-4B71-9FBD-030E8CDD8A8E}" type="presParOf" srcId="{6B203BC9-6CB1-4BD6-B247-082691F9F8A8}" destId="{03E3C4EA-C49C-4194-903F-030A968D2443}" srcOrd="1" destOrd="0" presId="urn:microsoft.com/office/officeart/2005/8/layout/orgChart1"/>
    <dgm:cxn modelId="{2C7211A4-3D29-4EA3-8452-CE5660AAAAA1}" type="presParOf" srcId="{03E3C4EA-C49C-4194-903F-030A968D2443}" destId="{1FF2D8D3-E438-4A15-B43A-FB821FB98987}" srcOrd="0" destOrd="0" presId="urn:microsoft.com/office/officeart/2005/8/layout/orgChart1"/>
    <dgm:cxn modelId="{F76017E8-D685-43EA-8377-5AF54EA52757}" type="presParOf" srcId="{03E3C4EA-C49C-4194-903F-030A968D2443}" destId="{A9C54DD1-B4AC-4E90-B396-BE2870E3A607}" srcOrd="1" destOrd="0" presId="urn:microsoft.com/office/officeart/2005/8/layout/orgChart1"/>
    <dgm:cxn modelId="{92BC77FF-424E-4AFF-8F40-5F1C03BC84FA}" type="presParOf" srcId="{A9C54DD1-B4AC-4E90-B396-BE2870E3A607}" destId="{DD305918-B57E-4F6F-86C8-0C4603BFE958}" srcOrd="0" destOrd="0" presId="urn:microsoft.com/office/officeart/2005/8/layout/orgChart1"/>
    <dgm:cxn modelId="{388DA0E6-7DBC-4017-9088-DA8BB3CBB899}" type="presParOf" srcId="{DD305918-B57E-4F6F-86C8-0C4603BFE958}" destId="{8A60AB78-CB57-4BD1-98AE-AB6C2D3DDE08}" srcOrd="0" destOrd="0" presId="urn:microsoft.com/office/officeart/2005/8/layout/orgChart1"/>
    <dgm:cxn modelId="{FBD20E41-3B8C-4196-9F6A-EAF501673E28}" type="presParOf" srcId="{DD305918-B57E-4F6F-86C8-0C4603BFE958}" destId="{51334A6D-28EB-461C-B41D-5E981C7D1ED5}" srcOrd="1" destOrd="0" presId="urn:microsoft.com/office/officeart/2005/8/layout/orgChart1"/>
    <dgm:cxn modelId="{74A0356D-F8F5-4511-9C31-0A1C0534E8BA}" type="presParOf" srcId="{A9C54DD1-B4AC-4E90-B396-BE2870E3A607}" destId="{01CF7138-71A7-4E12-BBC0-D146E5CC314A}" srcOrd="1" destOrd="0" presId="urn:microsoft.com/office/officeart/2005/8/layout/orgChart1"/>
    <dgm:cxn modelId="{1C12EF92-497B-4586-BFBB-4C67104F7D21}" type="presParOf" srcId="{A9C54DD1-B4AC-4E90-B396-BE2870E3A607}" destId="{402DF827-1EC3-4701-86D0-8477456E1C22}" srcOrd="2" destOrd="0" presId="urn:microsoft.com/office/officeart/2005/8/layout/orgChart1"/>
    <dgm:cxn modelId="{F5F92F34-233A-46B0-8B29-26329E5EC457}" type="presParOf" srcId="{03E3C4EA-C49C-4194-903F-030A968D2443}" destId="{26EBB656-DB71-4325-ADBE-D414274D1948}" srcOrd="2" destOrd="0" presId="urn:microsoft.com/office/officeart/2005/8/layout/orgChart1"/>
    <dgm:cxn modelId="{ADDF69FD-37B0-43D0-A8B4-5C51D49A9BC0}" type="presParOf" srcId="{03E3C4EA-C49C-4194-903F-030A968D2443}" destId="{5DE1FDB3-9D05-4C41-8292-DC152840B548}" srcOrd="3" destOrd="0" presId="urn:microsoft.com/office/officeart/2005/8/layout/orgChart1"/>
    <dgm:cxn modelId="{3D36D2DE-EDCE-42CA-9C33-03B91A0CAEDA}" type="presParOf" srcId="{5DE1FDB3-9D05-4C41-8292-DC152840B548}" destId="{4F60E3BA-BD4C-406E-BBD2-C2C6A456BA55}" srcOrd="0" destOrd="0" presId="urn:microsoft.com/office/officeart/2005/8/layout/orgChart1"/>
    <dgm:cxn modelId="{DA50DE0F-621C-4A5E-B8F4-AE4F4B51DAEF}" type="presParOf" srcId="{4F60E3BA-BD4C-406E-BBD2-C2C6A456BA55}" destId="{2A15375D-14C5-4D57-8EF4-9EF3C8E153B9}" srcOrd="0" destOrd="0" presId="urn:microsoft.com/office/officeart/2005/8/layout/orgChart1"/>
    <dgm:cxn modelId="{807796E6-6DF2-4104-A4BC-C154BB44D870}" type="presParOf" srcId="{4F60E3BA-BD4C-406E-BBD2-C2C6A456BA55}" destId="{DA1D4F54-6170-4244-979D-8E8E1C2E7186}" srcOrd="1" destOrd="0" presId="urn:microsoft.com/office/officeart/2005/8/layout/orgChart1"/>
    <dgm:cxn modelId="{86799889-D965-42C3-8603-5F48FFD730CE}" type="presParOf" srcId="{5DE1FDB3-9D05-4C41-8292-DC152840B548}" destId="{26F783A9-FD82-485F-B4CD-1315018BEBF0}" srcOrd="1" destOrd="0" presId="urn:microsoft.com/office/officeart/2005/8/layout/orgChart1"/>
    <dgm:cxn modelId="{CA70FE68-6FDB-4E34-8301-4E5BEEFD054D}" type="presParOf" srcId="{5DE1FDB3-9D05-4C41-8292-DC152840B548}" destId="{AC719B5C-3648-483E-8326-CE8DEB00E1EA}" srcOrd="2" destOrd="0" presId="urn:microsoft.com/office/officeart/2005/8/layout/orgChart1"/>
    <dgm:cxn modelId="{C0F9C230-ED45-4F40-91E9-B48F5AA5540C}" type="presParOf" srcId="{03E3C4EA-C49C-4194-903F-030A968D2443}" destId="{7E3E1FAF-D6EF-4926-80FE-D04CB4FCCCD4}" srcOrd="4" destOrd="0" presId="urn:microsoft.com/office/officeart/2005/8/layout/orgChart1"/>
    <dgm:cxn modelId="{E5BD0148-9296-412C-BC5A-1B51B93F5A80}" type="presParOf" srcId="{03E3C4EA-C49C-4194-903F-030A968D2443}" destId="{A7FC4C47-1E81-4AF1-871D-895D5C57A94D}" srcOrd="5" destOrd="0" presId="urn:microsoft.com/office/officeart/2005/8/layout/orgChart1"/>
    <dgm:cxn modelId="{67A9994D-A9CE-45A4-B3C8-BCBA0DDCDC7A}" type="presParOf" srcId="{A7FC4C47-1E81-4AF1-871D-895D5C57A94D}" destId="{4D80B83A-0CF8-4F38-9DC7-7162041CDA24}" srcOrd="0" destOrd="0" presId="urn:microsoft.com/office/officeart/2005/8/layout/orgChart1"/>
    <dgm:cxn modelId="{C0A46896-8B01-4538-A60E-040A9054643B}" type="presParOf" srcId="{4D80B83A-0CF8-4F38-9DC7-7162041CDA24}" destId="{0BEC221A-9C15-4A2B-A231-64C05250C277}" srcOrd="0" destOrd="0" presId="urn:microsoft.com/office/officeart/2005/8/layout/orgChart1"/>
    <dgm:cxn modelId="{2D2A74F7-9D70-45B9-A72F-1308EA07BF7B}" type="presParOf" srcId="{4D80B83A-0CF8-4F38-9DC7-7162041CDA24}" destId="{15FD144D-6E18-4DA6-97D5-5A016A891582}" srcOrd="1" destOrd="0" presId="urn:microsoft.com/office/officeart/2005/8/layout/orgChart1"/>
    <dgm:cxn modelId="{FAB15DC5-D477-4D11-A6C6-696C4569E804}" type="presParOf" srcId="{A7FC4C47-1E81-4AF1-871D-895D5C57A94D}" destId="{DED9041A-3573-41C9-A1F8-C523AF81BE09}" srcOrd="1" destOrd="0" presId="urn:microsoft.com/office/officeart/2005/8/layout/orgChart1"/>
    <dgm:cxn modelId="{E9BDF111-A014-4621-BC55-F7DE0DF2E4A9}" type="presParOf" srcId="{A7FC4C47-1E81-4AF1-871D-895D5C57A94D}" destId="{0CF121BD-4608-4F78-96F1-227EDCE45C0E}" srcOrd="2" destOrd="0" presId="urn:microsoft.com/office/officeart/2005/8/layout/orgChart1"/>
    <dgm:cxn modelId="{6D18F15E-172C-4EC3-BEBB-E2DCC236A4B3}" type="presParOf" srcId="{03E3C4EA-C49C-4194-903F-030A968D2443}" destId="{30D6FBBA-9AFB-4B25-80AC-0A30C29DCF36}" srcOrd="6" destOrd="0" presId="urn:microsoft.com/office/officeart/2005/8/layout/orgChart1"/>
    <dgm:cxn modelId="{B55FA6D3-5184-44F4-A780-E90FD3A0F051}" type="presParOf" srcId="{03E3C4EA-C49C-4194-903F-030A968D2443}" destId="{12A4059B-B8E4-4008-8EFD-EA1C2F76212F}" srcOrd="7" destOrd="0" presId="urn:microsoft.com/office/officeart/2005/8/layout/orgChart1"/>
    <dgm:cxn modelId="{13049895-C0F2-4E12-975B-53B4B32F3BCD}" type="presParOf" srcId="{12A4059B-B8E4-4008-8EFD-EA1C2F76212F}" destId="{A329944F-E764-41A1-88D6-39DECDCF2A73}" srcOrd="0" destOrd="0" presId="urn:microsoft.com/office/officeart/2005/8/layout/orgChart1"/>
    <dgm:cxn modelId="{88E56C99-6128-4ED1-9583-EE0B3B375CAF}" type="presParOf" srcId="{A329944F-E764-41A1-88D6-39DECDCF2A73}" destId="{A94C3A2D-1ADC-4EB4-A773-7AB8851BE560}" srcOrd="0" destOrd="0" presId="urn:microsoft.com/office/officeart/2005/8/layout/orgChart1"/>
    <dgm:cxn modelId="{B9D27E24-2560-480E-8E56-9B04AEE1969F}" type="presParOf" srcId="{A329944F-E764-41A1-88D6-39DECDCF2A73}" destId="{F3519DD1-BCE4-42FF-9798-8D9111BAF857}" srcOrd="1" destOrd="0" presId="urn:microsoft.com/office/officeart/2005/8/layout/orgChart1"/>
    <dgm:cxn modelId="{72F51EB9-6680-49DD-A211-A0C9A4AB642A}" type="presParOf" srcId="{12A4059B-B8E4-4008-8EFD-EA1C2F76212F}" destId="{6682EA11-D12D-4B04-B189-0C12A900EF22}" srcOrd="1" destOrd="0" presId="urn:microsoft.com/office/officeart/2005/8/layout/orgChart1"/>
    <dgm:cxn modelId="{F455620B-73EE-4DCB-949C-0A2515D3B09E}" type="presParOf" srcId="{12A4059B-B8E4-4008-8EFD-EA1C2F76212F}" destId="{3E0B7DE0-1531-422E-8563-205659A85DEA}" srcOrd="2" destOrd="0" presId="urn:microsoft.com/office/officeart/2005/8/layout/orgChart1"/>
    <dgm:cxn modelId="{247C4AFB-E08B-4802-8B47-5D9A5088FF1F}" type="presParOf" srcId="{6B203BC9-6CB1-4BD6-B247-082691F9F8A8}" destId="{5EE9B286-ABD8-47C2-99C8-67073A5C3BA0}" srcOrd="2" destOrd="0" presId="urn:microsoft.com/office/officeart/2005/8/layout/orgChart1"/>
    <dgm:cxn modelId="{8BAC9949-29B8-4832-A5EB-CBBF027B1E07}" type="presParOf" srcId="{5EE9B286-ABD8-47C2-99C8-67073A5C3BA0}" destId="{22490F1B-4171-4125-AD9E-38C84ECEF48C}" srcOrd="0" destOrd="0" presId="urn:microsoft.com/office/officeart/2005/8/layout/orgChart1"/>
    <dgm:cxn modelId="{FF3121C5-81FE-42F8-A328-17D005FA9682}" type="presParOf" srcId="{5EE9B286-ABD8-47C2-99C8-67073A5C3BA0}" destId="{1E13D4D3-4002-4C78-BB68-CFC8A2D32FA9}" srcOrd="1" destOrd="0" presId="urn:microsoft.com/office/officeart/2005/8/layout/orgChart1"/>
    <dgm:cxn modelId="{98F016EA-D28C-4607-96E5-0D90BFA1B279}" type="presParOf" srcId="{1E13D4D3-4002-4C78-BB68-CFC8A2D32FA9}" destId="{F344DFCC-B492-407E-878B-7C966E802E15}" srcOrd="0" destOrd="0" presId="urn:microsoft.com/office/officeart/2005/8/layout/orgChart1"/>
    <dgm:cxn modelId="{646668EF-9750-46CE-840A-BFFDB8F243E2}" type="presParOf" srcId="{F344DFCC-B492-407E-878B-7C966E802E15}" destId="{52AEE36A-AF5E-4954-A0C1-77ACD82F0A9F}" srcOrd="0" destOrd="0" presId="urn:microsoft.com/office/officeart/2005/8/layout/orgChart1"/>
    <dgm:cxn modelId="{70B448FD-4B5B-481F-9DAC-FF8F9A6E0632}" type="presParOf" srcId="{F344DFCC-B492-407E-878B-7C966E802E15}" destId="{972C8775-20B2-42AC-B426-5238A6248396}" srcOrd="1" destOrd="0" presId="urn:microsoft.com/office/officeart/2005/8/layout/orgChart1"/>
    <dgm:cxn modelId="{FC029580-F49F-4444-9827-B8AA19D19385}" type="presParOf" srcId="{1E13D4D3-4002-4C78-BB68-CFC8A2D32FA9}" destId="{B5DC0E5E-832A-46CF-A768-6791514767E5}" srcOrd="1" destOrd="0" presId="urn:microsoft.com/office/officeart/2005/8/layout/orgChart1"/>
    <dgm:cxn modelId="{7FD5A8CA-8FCE-4726-AC97-0A8C4FAC38F1}" type="presParOf" srcId="{1E13D4D3-4002-4C78-BB68-CFC8A2D32FA9}" destId="{69A81789-F733-471E-8295-47D715EC007E}" srcOrd="2" destOrd="0" presId="urn:microsoft.com/office/officeart/2005/8/layout/orgChart1"/>
    <dgm:cxn modelId="{7CA50C49-CDAF-4C2D-9426-223B2341E80F}" type="presParOf" srcId="{3948A633-E633-4B4E-A73B-C21E29BC14C0}" destId="{BFC348F8-9E5A-4CA0-9F49-7473D30313C6}" srcOrd="2" destOrd="0" presId="urn:microsoft.com/office/officeart/2005/8/layout/orgChart1"/>
    <dgm:cxn modelId="{C6A2978F-A661-41F0-BA64-1191D89A3D99}" type="presParOf" srcId="{3948A633-E633-4B4E-A73B-C21E29BC14C0}" destId="{C05F0C37-6211-475B-9EE5-B55DB4CC9196}" srcOrd="3" destOrd="0" presId="urn:microsoft.com/office/officeart/2005/8/layout/orgChart1"/>
    <dgm:cxn modelId="{1BEB31DE-2700-42DD-8AA1-59949A01EA71}" type="presParOf" srcId="{C05F0C37-6211-475B-9EE5-B55DB4CC9196}" destId="{BD46B88B-EE3B-496E-9824-8632FB53A449}" srcOrd="0" destOrd="0" presId="urn:microsoft.com/office/officeart/2005/8/layout/orgChart1"/>
    <dgm:cxn modelId="{53BAF975-C529-4708-B6F7-99359B7DCDB8}" type="presParOf" srcId="{BD46B88B-EE3B-496E-9824-8632FB53A449}" destId="{BF569F41-A35C-41CA-A167-BB5B14B8983A}" srcOrd="0" destOrd="0" presId="urn:microsoft.com/office/officeart/2005/8/layout/orgChart1"/>
    <dgm:cxn modelId="{CA7F120B-2F74-473C-86D1-E7C2DD348C4B}" type="presParOf" srcId="{BD46B88B-EE3B-496E-9824-8632FB53A449}" destId="{A9B3A2EB-86C6-47FC-8287-88ADC470D71D}" srcOrd="1" destOrd="0" presId="urn:microsoft.com/office/officeart/2005/8/layout/orgChart1"/>
    <dgm:cxn modelId="{1129BCE8-0020-4911-A4E3-1CCC04834C4A}" type="presParOf" srcId="{C05F0C37-6211-475B-9EE5-B55DB4CC9196}" destId="{E6B5969A-4977-4E94-AF9D-E8ECA0EF5FFB}" srcOrd="1" destOrd="0" presId="urn:microsoft.com/office/officeart/2005/8/layout/orgChart1"/>
    <dgm:cxn modelId="{99437407-4C8C-4E10-9C2F-FCBA6D5309A2}" type="presParOf" srcId="{E6B5969A-4977-4E94-AF9D-E8ECA0EF5FFB}" destId="{C7771704-5C38-4C7B-A45A-545ADF260078}" srcOrd="0" destOrd="0" presId="urn:microsoft.com/office/officeart/2005/8/layout/orgChart1"/>
    <dgm:cxn modelId="{705D1FE0-9E11-4BD8-B0FD-FEF36A54C982}" type="presParOf" srcId="{E6B5969A-4977-4E94-AF9D-E8ECA0EF5FFB}" destId="{67D30111-7FF1-4306-9600-483EC72ECB2A}" srcOrd="1" destOrd="0" presId="urn:microsoft.com/office/officeart/2005/8/layout/orgChart1"/>
    <dgm:cxn modelId="{585F3585-4091-4C4E-B31B-5A4548453407}" type="presParOf" srcId="{67D30111-7FF1-4306-9600-483EC72ECB2A}" destId="{5D163320-C981-4021-B9C2-A5D17C8719F8}" srcOrd="0" destOrd="0" presId="urn:microsoft.com/office/officeart/2005/8/layout/orgChart1"/>
    <dgm:cxn modelId="{101C5ECD-0FC7-4BD1-AB73-9868F77A4736}" type="presParOf" srcId="{5D163320-C981-4021-B9C2-A5D17C8719F8}" destId="{E7B61B70-A396-44F3-B869-7AE2E0755B3B}" srcOrd="0" destOrd="0" presId="urn:microsoft.com/office/officeart/2005/8/layout/orgChart1"/>
    <dgm:cxn modelId="{9970A9D9-7D2D-4822-BCC2-ADB76C9880C7}" type="presParOf" srcId="{5D163320-C981-4021-B9C2-A5D17C8719F8}" destId="{2B88F10F-BFB7-4F74-B815-6F7B8E3A41D3}" srcOrd="1" destOrd="0" presId="urn:microsoft.com/office/officeart/2005/8/layout/orgChart1"/>
    <dgm:cxn modelId="{E45C5278-A13E-4423-AEF2-A2E53701ED6A}" type="presParOf" srcId="{67D30111-7FF1-4306-9600-483EC72ECB2A}" destId="{0D6825F4-974E-4B18-9B63-1B7CDCB9FD7F}" srcOrd="1" destOrd="0" presId="urn:microsoft.com/office/officeart/2005/8/layout/orgChart1"/>
    <dgm:cxn modelId="{D2688C88-57CD-40D9-AD30-52BE5101F91A}" type="presParOf" srcId="{67D30111-7FF1-4306-9600-483EC72ECB2A}" destId="{2FAA957E-C24A-4E24-8C39-DAAD625CF413}" srcOrd="2" destOrd="0" presId="urn:microsoft.com/office/officeart/2005/8/layout/orgChart1"/>
    <dgm:cxn modelId="{418FAC22-BB8A-4461-882A-FFFAB2A7086C}" type="presParOf" srcId="{E6B5969A-4977-4E94-AF9D-E8ECA0EF5FFB}" destId="{BDBFDD2F-5DFF-486E-81E2-1A652EEDA3DE}" srcOrd="2" destOrd="0" presId="urn:microsoft.com/office/officeart/2005/8/layout/orgChart1"/>
    <dgm:cxn modelId="{BCD3D93A-011A-4B10-9145-C6CFB911833D}" type="presParOf" srcId="{E6B5969A-4977-4E94-AF9D-E8ECA0EF5FFB}" destId="{852BFD7E-9F56-432E-9221-2A00F723FCB8}" srcOrd="3" destOrd="0" presId="urn:microsoft.com/office/officeart/2005/8/layout/orgChart1"/>
    <dgm:cxn modelId="{F885835F-EB47-49B0-A804-3EAEBEF6C41B}" type="presParOf" srcId="{852BFD7E-9F56-432E-9221-2A00F723FCB8}" destId="{D3A0E8DF-A2FC-4098-A653-266E66C725CD}" srcOrd="0" destOrd="0" presId="urn:microsoft.com/office/officeart/2005/8/layout/orgChart1"/>
    <dgm:cxn modelId="{597A7086-F835-4C39-AA01-FE50C5216430}" type="presParOf" srcId="{D3A0E8DF-A2FC-4098-A653-266E66C725CD}" destId="{5AC18CF7-5A4F-475D-8C07-653FC8223615}" srcOrd="0" destOrd="0" presId="urn:microsoft.com/office/officeart/2005/8/layout/orgChart1"/>
    <dgm:cxn modelId="{7EB7F5E3-1081-434B-BE20-DE47BF3430EB}" type="presParOf" srcId="{D3A0E8DF-A2FC-4098-A653-266E66C725CD}" destId="{3DA53258-6B6A-4AAB-9865-5E79801FB633}" srcOrd="1" destOrd="0" presId="urn:microsoft.com/office/officeart/2005/8/layout/orgChart1"/>
    <dgm:cxn modelId="{C3595DA2-923E-4487-8D1E-F28EDEBA437B}" type="presParOf" srcId="{852BFD7E-9F56-432E-9221-2A00F723FCB8}" destId="{FE54915B-1EAB-4775-840A-8859E1E15411}" srcOrd="1" destOrd="0" presId="urn:microsoft.com/office/officeart/2005/8/layout/orgChart1"/>
    <dgm:cxn modelId="{C73E49D4-CD19-4067-9B69-979B4A305D6A}" type="presParOf" srcId="{852BFD7E-9F56-432E-9221-2A00F723FCB8}" destId="{7A0B7FF5-5DBE-4213-899D-9544591352E5}" srcOrd="2" destOrd="0" presId="urn:microsoft.com/office/officeart/2005/8/layout/orgChart1"/>
    <dgm:cxn modelId="{122A89DA-D520-479F-86CD-D7CE2954DCAE}" type="presParOf" srcId="{C05F0C37-6211-475B-9EE5-B55DB4CC9196}" destId="{B05E8191-4C64-4CA2-ACBE-7C1FC1517D11}" srcOrd="2" destOrd="0" presId="urn:microsoft.com/office/officeart/2005/8/layout/orgChart1"/>
    <dgm:cxn modelId="{109C32A1-F8A9-4238-BD1E-44721DD3DE9B}" type="presParOf" srcId="{3948A633-E633-4B4E-A73B-C21E29BC14C0}" destId="{94BEBAA3-1D2B-45EB-A91E-37C86FE2E787}" srcOrd="4" destOrd="0" presId="urn:microsoft.com/office/officeart/2005/8/layout/orgChart1"/>
    <dgm:cxn modelId="{A952C40B-A4D3-4084-877B-5A10F7471A5D}" type="presParOf" srcId="{3948A633-E633-4B4E-A73B-C21E29BC14C0}" destId="{7B6ED743-071E-448A-AD4A-92A920235A86}" srcOrd="5" destOrd="0" presId="urn:microsoft.com/office/officeart/2005/8/layout/orgChart1"/>
    <dgm:cxn modelId="{13DBA964-9D42-432C-A72D-37663B507402}" type="presParOf" srcId="{7B6ED743-071E-448A-AD4A-92A920235A86}" destId="{530C86AB-735B-48C0-BF2C-B32DBEFF40F1}" srcOrd="0" destOrd="0" presId="urn:microsoft.com/office/officeart/2005/8/layout/orgChart1"/>
    <dgm:cxn modelId="{1A6763E8-C88A-437A-A20F-B915BB13459A}" type="presParOf" srcId="{530C86AB-735B-48C0-BF2C-B32DBEFF40F1}" destId="{8ECEE8A2-0C0D-4CB5-9B0B-5CE61BB312FC}" srcOrd="0" destOrd="0" presId="urn:microsoft.com/office/officeart/2005/8/layout/orgChart1"/>
    <dgm:cxn modelId="{384FE603-EC1A-417D-B14F-59D6841F0983}" type="presParOf" srcId="{530C86AB-735B-48C0-BF2C-B32DBEFF40F1}" destId="{8338B4C0-D150-4A5A-8CC3-21E253155565}" srcOrd="1" destOrd="0" presId="urn:microsoft.com/office/officeart/2005/8/layout/orgChart1"/>
    <dgm:cxn modelId="{6C19869A-C070-4C16-99B1-B43CA5E46DCF}" type="presParOf" srcId="{7B6ED743-071E-448A-AD4A-92A920235A86}" destId="{589A3A90-C5D7-4F05-95F2-1B1255EC76F4}" srcOrd="1" destOrd="0" presId="urn:microsoft.com/office/officeart/2005/8/layout/orgChart1"/>
    <dgm:cxn modelId="{137B9EDB-3B34-4A48-AFD7-3ADAECB1C7CC}" type="presParOf" srcId="{589A3A90-C5D7-4F05-95F2-1B1255EC76F4}" destId="{43BA1C24-7F94-4F78-B6B6-062C279403B5}" srcOrd="0" destOrd="0" presId="urn:microsoft.com/office/officeart/2005/8/layout/orgChart1"/>
    <dgm:cxn modelId="{421BBDA0-C7FC-4795-AC9D-061B12529A7F}" type="presParOf" srcId="{589A3A90-C5D7-4F05-95F2-1B1255EC76F4}" destId="{F23732B6-98CF-41B3-A987-0952092BE1EB}" srcOrd="1" destOrd="0" presId="urn:microsoft.com/office/officeart/2005/8/layout/orgChart1"/>
    <dgm:cxn modelId="{61047518-E2AB-41B5-9522-D19FAAD65461}" type="presParOf" srcId="{F23732B6-98CF-41B3-A987-0952092BE1EB}" destId="{C196E67A-F10C-4E07-A1DE-7C6ABC034478}" srcOrd="0" destOrd="0" presId="urn:microsoft.com/office/officeart/2005/8/layout/orgChart1"/>
    <dgm:cxn modelId="{EDB84150-3134-47EC-ADB7-2B182750CC3C}" type="presParOf" srcId="{C196E67A-F10C-4E07-A1DE-7C6ABC034478}" destId="{ED6879AA-3454-4179-923C-3A1BC5C418ED}" srcOrd="0" destOrd="0" presId="urn:microsoft.com/office/officeart/2005/8/layout/orgChart1"/>
    <dgm:cxn modelId="{2B05B6CF-A45F-4B5D-A27C-0B3500E277E0}" type="presParOf" srcId="{C196E67A-F10C-4E07-A1DE-7C6ABC034478}" destId="{9709BDF1-5567-4E51-8843-0F2C92AF6657}" srcOrd="1" destOrd="0" presId="urn:microsoft.com/office/officeart/2005/8/layout/orgChart1"/>
    <dgm:cxn modelId="{2338218F-C232-4E69-AF4C-88232EA1EC70}" type="presParOf" srcId="{F23732B6-98CF-41B3-A987-0952092BE1EB}" destId="{F9484B01-B2B9-4B92-B76E-D3F8B097FD82}" srcOrd="1" destOrd="0" presId="urn:microsoft.com/office/officeart/2005/8/layout/orgChart1"/>
    <dgm:cxn modelId="{CAF9236F-1B9B-4FF7-B7DF-A85901527C82}" type="presParOf" srcId="{F9484B01-B2B9-4B92-B76E-D3F8B097FD82}" destId="{1853F9DC-78B4-4439-8EDB-B1301DFC963E}" srcOrd="0" destOrd="0" presId="urn:microsoft.com/office/officeart/2005/8/layout/orgChart1"/>
    <dgm:cxn modelId="{7B8F2F8C-DBD0-4E3B-B2E6-64F3480CC83B}" type="presParOf" srcId="{F9484B01-B2B9-4B92-B76E-D3F8B097FD82}" destId="{17181E37-E7AD-4898-8A52-DDC7A2CDA80D}" srcOrd="1" destOrd="0" presId="urn:microsoft.com/office/officeart/2005/8/layout/orgChart1"/>
    <dgm:cxn modelId="{EC736753-A591-4189-86A8-D93A53394559}" type="presParOf" srcId="{17181E37-E7AD-4898-8A52-DDC7A2CDA80D}" destId="{09A96403-25A0-4F8E-84CE-A75C9233A759}" srcOrd="0" destOrd="0" presId="urn:microsoft.com/office/officeart/2005/8/layout/orgChart1"/>
    <dgm:cxn modelId="{D03233F6-1E7D-4B40-9570-D33BFFD33089}" type="presParOf" srcId="{09A96403-25A0-4F8E-84CE-A75C9233A759}" destId="{1689685B-BAE9-48D2-8725-77F9BFD5DA12}" srcOrd="0" destOrd="0" presId="urn:microsoft.com/office/officeart/2005/8/layout/orgChart1"/>
    <dgm:cxn modelId="{9E552C88-A769-4EEC-B3D9-B6901DD27A3D}" type="presParOf" srcId="{09A96403-25A0-4F8E-84CE-A75C9233A759}" destId="{D9E25185-384F-4E05-BFFC-A52852CCA2E5}" srcOrd="1" destOrd="0" presId="urn:microsoft.com/office/officeart/2005/8/layout/orgChart1"/>
    <dgm:cxn modelId="{77B505FA-D125-4FAF-A241-4BF4F40EC787}" type="presParOf" srcId="{17181E37-E7AD-4898-8A52-DDC7A2CDA80D}" destId="{46DC21A3-05FC-4E80-A2D6-311052EBD0FA}" srcOrd="1" destOrd="0" presId="urn:microsoft.com/office/officeart/2005/8/layout/orgChart1"/>
    <dgm:cxn modelId="{9BDBAEB0-163C-4620-BA9C-1E651CDFEEA6}" type="presParOf" srcId="{46DC21A3-05FC-4E80-A2D6-311052EBD0FA}" destId="{46542369-1A8D-435D-9A6B-712085A253C6}" srcOrd="0" destOrd="0" presId="urn:microsoft.com/office/officeart/2005/8/layout/orgChart1"/>
    <dgm:cxn modelId="{C6850B84-2BA8-44B2-AFE8-28FD784FD51B}" type="presParOf" srcId="{46DC21A3-05FC-4E80-A2D6-311052EBD0FA}" destId="{49E56209-F682-4994-8E00-C806306FDC4B}" srcOrd="1" destOrd="0" presId="urn:microsoft.com/office/officeart/2005/8/layout/orgChart1"/>
    <dgm:cxn modelId="{50629E0C-D116-4B62-B86F-752419EFB99A}" type="presParOf" srcId="{49E56209-F682-4994-8E00-C806306FDC4B}" destId="{5E1941CE-2164-4317-89D9-1C2E47E788AE}" srcOrd="0" destOrd="0" presId="urn:microsoft.com/office/officeart/2005/8/layout/orgChart1"/>
    <dgm:cxn modelId="{3C4E2A9C-23C2-420B-9612-448CB2D6CAA0}" type="presParOf" srcId="{5E1941CE-2164-4317-89D9-1C2E47E788AE}" destId="{AB0D831F-5213-4F11-92A5-00B7646865DA}" srcOrd="0" destOrd="0" presId="urn:microsoft.com/office/officeart/2005/8/layout/orgChart1"/>
    <dgm:cxn modelId="{BD082830-E3F5-4BD7-A2E7-8ED910E6E7D6}" type="presParOf" srcId="{5E1941CE-2164-4317-89D9-1C2E47E788AE}" destId="{1E62F9B0-F59A-44AD-9718-23F655BFB51A}" srcOrd="1" destOrd="0" presId="urn:microsoft.com/office/officeart/2005/8/layout/orgChart1"/>
    <dgm:cxn modelId="{15C5B56A-8FB6-47E8-A780-5B7E4F78965C}" type="presParOf" srcId="{49E56209-F682-4994-8E00-C806306FDC4B}" destId="{A4642DE9-D55B-4FF6-9C6C-A34DC99D922F}" srcOrd="1" destOrd="0" presId="urn:microsoft.com/office/officeart/2005/8/layout/orgChart1"/>
    <dgm:cxn modelId="{122E3E4E-EE46-4B45-A78C-4C68963111C5}" type="presParOf" srcId="{49E56209-F682-4994-8E00-C806306FDC4B}" destId="{4BF3D33A-5DDB-45B5-BF82-180976DA9AEC}" srcOrd="2" destOrd="0" presId="urn:microsoft.com/office/officeart/2005/8/layout/orgChart1"/>
    <dgm:cxn modelId="{13EEE565-6E4B-436C-85FC-5DBF49E7FB48}" type="presParOf" srcId="{17181E37-E7AD-4898-8A52-DDC7A2CDA80D}" destId="{D1A3FC9D-3C29-4F44-AA20-381256390A74}" srcOrd="2" destOrd="0" presId="urn:microsoft.com/office/officeart/2005/8/layout/orgChart1"/>
    <dgm:cxn modelId="{01DF3B85-21F3-48E4-97F2-D9D581E06252}" type="presParOf" srcId="{F23732B6-98CF-41B3-A987-0952092BE1EB}" destId="{B95A4254-F49D-40AD-9238-3606E933D328}" srcOrd="2" destOrd="0" presId="urn:microsoft.com/office/officeart/2005/8/layout/orgChart1"/>
    <dgm:cxn modelId="{E5445276-C561-4849-9868-5B3523145039}" type="presParOf" srcId="{7B6ED743-071E-448A-AD4A-92A920235A86}" destId="{B7F6C23D-2BF8-423F-B60E-BE1F167D7156}" srcOrd="2" destOrd="0" presId="urn:microsoft.com/office/officeart/2005/8/layout/orgChart1"/>
    <dgm:cxn modelId="{CA320594-0D04-4F48-921A-9E2CC997062A}" type="presParOf" srcId="{8A597D58-FF66-49FA-B773-A84CCDDB768C}" destId="{3434F8E1-7EA3-4047-82D8-6C0C42BF255D}" srcOrd="2" destOrd="0" presId="urn:microsoft.com/office/officeart/2005/8/layout/orgChart1"/>
    <dgm:cxn modelId="{3EE5CF99-C732-49DE-B409-0C0C8A55BDC4}" type="presParOf" srcId="{3434F8E1-7EA3-4047-82D8-6C0C42BF255D}" destId="{AFAFDFE2-E5CF-4CCE-AD81-E3FA71A0E568}" srcOrd="0" destOrd="0" presId="urn:microsoft.com/office/officeart/2005/8/layout/orgChart1"/>
    <dgm:cxn modelId="{7D7495CE-C221-4CAC-852E-A1EB48466BC2}" type="presParOf" srcId="{3434F8E1-7EA3-4047-82D8-6C0C42BF255D}" destId="{FBAAB09B-9C19-46C4-AFF2-C37B82F3F067}" srcOrd="1" destOrd="0" presId="urn:microsoft.com/office/officeart/2005/8/layout/orgChart1"/>
    <dgm:cxn modelId="{77C68B6F-9A68-45D0-9915-7DD45A192905}" type="presParOf" srcId="{FBAAB09B-9C19-46C4-AFF2-C37B82F3F067}" destId="{863093B0-CDE9-446F-9717-16C038BA7A8A}" srcOrd="0" destOrd="0" presId="urn:microsoft.com/office/officeart/2005/8/layout/orgChart1"/>
    <dgm:cxn modelId="{8B13E914-7B88-4C16-AEFD-37F51CBADD45}" type="presParOf" srcId="{863093B0-CDE9-446F-9717-16C038BA7A8A}" destId="{5116683E-ED57-4F1A-98BE-784B8EE4AA24}" srcOrd="0" destOrd="0" presId="urn:microsoft.com/office/officeart/2005/8/layout/orgChart1"/>
    <dgm:cxn modelId="{3C4461BA-7336-4AC9-B928-D678066C8972}" type="presParOf" srcId="{863093B0-CDE9-446F-9717-16C038BA7A8A}" destId="{972E2A54-9479-4B2E-A8DE-AD077BC66849}" srcOrd="1" destOrd="0" presId="urn:microsoft.com/office/officeart/2005/8/layout/orgChart1"/>
    <dgm:cxn modelId="{91554C3E-9241-4BF5-A211-37F2D9687ABF}" type="presParOf" srcId="{FBAAB09B-9C19-46C4-AFF2-C37B82F3F067}" destId="{9761485E-5FD5-47F0-AD40-E63F64D5359D}" srcOrd="1" destOrd="0" presId="urn:microsoft.com/office/officeart/2005/8/layout/orgChart1"/>
    <dgm:cxn modelId="{94B0C266-9F9C-4318-B6AB-657C036E4980}" type="presParOf" srcId="{FBAAB09B-9C19-46C4-AFF2-C37B82F3F067}" destId="{C63B438E-BE54-4F99-A6D6-67751BE6067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9C028453-82C1-44F3-AD9D-49C0CDE30EB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1A2DC2E-2D3E-4291-9213-4D595130B38D}" type="pres">
      <dgm:prSet presAssocID="{9C028453-82C1-44F3-AD9D-49C0CDE30EB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</dgm:ptLst>
  <dgm:cxnLst>
    <dgm:cxn modelId="{E0370C9E-3EAC-4CFD-B81C-FFC859A38226}" type="presOf" srcId="{9C028453-82C1-44F3-AD9D-49C0CDE30EB1}" destId="{21A2DC2E-2D3E-4291-9213-4D595130B38D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37BCC8BF-5CAE-4277-A353-E4E686F5C4E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0004426-FA04-4521-9622-991F25B86BDC}">
      <dgm:prSet phldrT="[Text]" custT="1"/>
      <dgm:spPr/>
      <dgm:t>
        <a:bodyPr/>
        <a:lstStyle/>
        <a:p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Vice Principal </a:t>
          </a:r>
        </a:p>
        <a:p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Strategy, Planning &amp; Performance</a:t>
          </a:r>
        </a:p>
      </dgm:t>
    </dgm:pt>
    <dgm:pt modelId="{AEEE566A-7029-4D17-9B29-FAE187793018}" type="parTrans" cxnId="{08DEA0A3-DC7D-4922-A776-039445FAEA1A}">
      <dgm:prSet/>
      <dgm:spPr/>
      <dgm:t>
        <a:bodyPr/>
        <a:lstStyle/>
        <a:p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6FEC89-2302-414B-AC44-21EA1357DF3F}" type="sibTrans" cxnId="{08DEA0A3-DC7D-4922-A776-039445FAEA1A}">
      <dgm:prSet/>
      <dgm:spPr/>
      <dgm:t>
        <a:bodyPr/>
        <a:lstStyle/>
        <a:p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A5ACC3-1816-401F-8CAC-6E09EC929448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Director of Quality Enhancement</a:t>
          </a:r>
        </a:p>
      </dgm:t>
    </dgm:pt>
    <dgm:pt modelId="{0751FF52-9E85-4E46-B7F8-8F29046BFC10}" type="parTrans" cxnId="{D552B4F7-01F4-4102-A5EC-409A0964234C}">
      <dgm:prSet/>
      <dgm:spPr/>
      <dgm:t>
        <a:bodyPr/>
        <a:lstStyle/>
        <a:p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35705C-F15E-40CC-B1BD-7142CDD874FC}" type="sibTrans" cxnId="{D552B4F7-01F4-4102-A5EC-409A0964234C}">
      <dgm:prSet/>
      <dgm:spPr/>
      <dgm:t>
        <a:bodyPr/>
        <a:lstStyle/>
        <a:p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10DE63-3556-420C-8062-BACF7D3CB673}">
      <dgm:prSet phldrT="[Text]" custT="1"/>
      <dgm:spPr>
        <a:solidFill>
          <a:schemeClr val="accent1"/>
        </a:solidFill>
      </dgm:spPr>
      <dgm:t>
        <a:bodyPr/>
        <a:lstStyle/>
        <a:p>
          <a:endParaRPr lang="en-GB" sz="18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 Director of Education, Contracts &amp; Business Development </a:t>
          </a:r>
        </a:p>
        <a:p>
          <a:endParaRPr lang="en-GB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C97E38-3EB7-4430-9F1D-5AA691BE8788}" type="parTrans" cxnId="{487840C0-1C47-4166-B3BD-96271F4FAAD0}">
      <dgm:prSet/>
      <dgm:spPr/>
      <dgm:t>
        <a:bodyPr/>
        <a:lstStyle/>
        <a:p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2EEA30-EACB-4ADB-84B3-F5804C1DC696}" type="sibTrans" cxnId="{487840C0-1C47-4166-B3BD-96271F4FAAD0}">
      <dgm:prSet/>
      <dgm:spPr/>
      <dgm:t>
        <a:bodyPr/>
        <a:lstStyle/>
        <a:p>
          <a:endParaRPr lang="en-GB" sz="1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D6A5E2-CC05-46BA-B216-28C55D390B0D}" type="asst">
      <dgm:prSet custT="1"/>
      <dgm:spPr>
        <a:solidFill>
          <a:schemeClr val="accent1"/>
        </a:solidFill>
      </dgm:spPr>
      <dgm:t>
        <a:bodyPr/>
        <a:lstStyle/>
        <a:p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Executive Assistant</a:t>
          </a:r>
        </a:p>
      </dgm:t>
    </dgm:pt>
    <dgm:pt modelId="{25EB228F-C3E3-4CCE-A555-8FDC7A42276F}" type="parTrans" cxnId="{029C2148-7BE5-463B-B3C8-C6CDD04E9424}">
      <dgm:prSet/>
      <dgm:spPr/>
      <dgm:t>
        <a:bodyPr/>
        <a:lstStyle/>
        <a:p>
          <a:endParaRPr lang="en-GB" sz="1800"/>
        </a:p>
      </dgm:t>
    </dgm:pt>
    <dgm:pt modelId="{C6E1C6FD-C6BC-4732-9B1B-819C86FA8A5D}" type="sibTrans" cxnId="{029C2148-7BE5-463B-B3C8-C6CDD04E9424}">
      <dgm:prSet/>
      <dgm:spPr/>
      <dgm:t>
        <a:bodyPr/>
        <a:lstStyle/>
        <a:p>
          <a:endParaRPr lang="en-GB" sz="1800"/>
        </a:p>
      </dgm:t>
    </dgm:pt>
    <dgm:pt modelId="{949DE34F-8A73-4E32-88F6-EE4BCD9E469F}">
      <dgm:prSet custT="1"/>
      <dgm:spPr>
        <a:solidFill>
          <a:schemeClr val="accent1"/>
        </a:solidFill>
      </dgm:spPr>
      <dgm:t>
        <a:bodyPr/>
        <a:lstStyle/>
        <a:p>
          <a:r>
            <a:rPr lang="en-GB" sz="1800" dirty="0" smtClean="0">
              <a:latin typeface="Arial" panose="020B0604020202020204" pitchFamily="34" charset="0"/>
              <a:cs typeface="Arial" panose="020B0604020202020204" pitchFamily="34" charset="0"/>
            </a:rPr>
            <a:t>Marketing &amp; PR Manager</a:t>
          </a:r>
        </a:p>
      </dgm:t>
    </dgm:pt>
    <dgm:pt modelId="{5E9D8141-7A01-4D02-B697-D120B4ADD5A6}" type="parTrans" cxnId="{B07DBF7A-0968-4FA8-8112-F6797DA8541F}">
      <dgm:prSet/>
      <dgm:spPr/>
      <dgm:t>
        <a:bodyPr/>
        <a:lstStyle/>
        <a:p>
          <a:endParaRPr lang="en-GB"/>
        </a:p>
      </dgm:t>
    </dgm:pt>
    <dgm:pt modelId="{A6E74DA1-E2B1-4E36-8C25-252CF7F95402}" type="sibTrans" cxnId="{B07DBF7A-0968-4FA8-8112-F6797DA8541F}">
      <dgm:prSet/>
      <dgm:spPr/>
      <dgm:t>
        <a:bodyPr/>
        <a:lstStyle/>
        <a:p>
          <a:endParaRPr lang="en-GB"/>
        </a:p>
      </dgm:t>
    </dgm:pt>
    <dgm:pt modelId="{6A89D0D4-FCAC-411C-BA74-7455816AA0A3}" type="pres">
      <dgm:prSet presAssocID="{37BCC8BF-5CAE-4277-A353-E4E686F5C4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4BC0E7D7-C8E2-4E0E-B0D9-7F9059B13926}" type="pres">
      <dgm:prSet presAssocID="{70004426-FA04-4521-9622-991F25B86BDC}" presName="hierRoot1" presStyleCnt="0">
        <dgm:presLayoutVars>
          <dgm:hierBranch val="init"/>
        </dgm:presLayoutVars>
      </dgm:prSet>
      <dgm:spPr/>
    </dgm:pt>
    <dgm:pt modelId="{6CEF124E-1A8F-4175-856A-CB5DA03CAA8E}" type="pres">
      <dgm:prSet presAssocID="{70004426-FA04-4521-9622-991F25B86BDC}" presName="rootComposite1" presStyleCnt="0"/>
      <dgm:spPr/>
    </dgm:pt>
    <dgm:pt modelId="{1007CEA2-7F78-4F2D-9A49-B7AC633D2620}" type="pres">
      <dgm:prSet presAssocID="{70004426-FA04-4521-9622-991F25B86BD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0D16A40-B475-4A5C-A971-675EB7B4AB0D}" type="pres">
      <dgm:prSet presAssocID="{70004426-FA04-4521-9622-991F25B86BDC}" presName="rootConnector1" presStyleLbl="node1" presStyleIdx="0" presStyleCnt="0"/>
      <dgm:spPr/>
      <dgm:t>
        <a:bodyPr/>
        <a:lstStyle/>
        <a:p>
          <a:endParaRPr lang="en-GB"/>
        </a:p>
      </dgm:t>
    </dgm:pt>
    <dgm:pt modelId="{94EFEE16-8BC0-4EF4-9A49-4B683B8E0E71}" type="pres">
      <dgm:prSet presAssocID="{70004426-FA04-4521-9622-991F25B86BDC}" presName="hierChild2" presStyleCnt="0"/>
      <dgm:spPr/>
    </dgm:pt>
    <dgm:pt modelId="{6A49DF0C-178F-4A38-8C8C-C062637DA626}" type="pres">
      <dgm:prSet presAssocID="{0751FF52-9E85-4E46-B7F8-8F29046BFC10}" presName="Name37" presStyleLbl="parChTrans1D2" presStyleIdx="0" presStyleCnt="4"/>
      <dgm:spPr/>
      <dgm:t>
        <a:bodyPr/>
        <a:lstStyle/>
        <a:p>
          <a:endParaRPr lang="en-GB"/>
        </a:p>
      </dgm:t>
    </dgm:pt>
    <dgm:pt modelId="{F6AF00DD-4037-45F5-BB02-EDC75F870BE3}" type="pres">
      <dgm:prSet presAssocID="{FBA5ACC3-1816-401F-8CAC-6E09EC929448}" presName="hierRoot2" presStyleCnt="0">
        <dgm:presLayoutVars>
          <dgm:hierBranch val="init"/>
        </dgm:presLayoutVars>
      </dgm:prSet>
      <dgm:spPr/>
    </dgm:pt>
    <dgm:pt modelId="{9EA9EF00-359E-4870-A61C-54A8673F5318}" type="pres">
      <dgm:prSet presAssocID="{FBA5ACC3-1816-401F-8CAC-6E09EC929448}" presName="rootComposite" presStyleCnt="0"/>
      <dgm:spPr/>
    </dgm:pt>
    <dgm:pt modelId="{0DCAFB3F-03A6-4865-BA7D-37ACF3800B31}" type="pres">
      <dgm:prSet presAssocID="{FBA5ACC3-1816-401F-8CAC-6E09EC929448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128594F-C89D-4B54-A9AB-B8BA5A0F22A6}" type="pres">
      <dgm:prSet presAssocID="{FBA5ACC3-1816-401F-8CAC-6E09EC929448}" presName="rootConnector" presStyleLbl="node2" presStyleIdx="0" presStyleCnt="3"/>
      <dgm:spPr/>
      <dgm:t>
        <a:bodyPr/>
        <a:lstStyle/>
        <a:p>
          <a:endParaRPr lang="en-GB"/>
        </a:p>
      </dgm:t>
    </dgm:pt>
    <dgm:pt modelId="{97B766CD-B5D8-4C6E-85C3-9ECBCDE8B189}" type="pres">
      <dgm:prSet presAssocID="{FBA5ACC3-1816-401F-8CAC-6E09EC929448}" presName="hierChild4" presStyleCnt="0"/>
      <dgm:spPr/>
    </dgm:pt>
    <dgm:pt modelId="{C1DD479A-4E34-47EC-9743-ED2497B2ED57}" type="pres">
      <dgm:prSet presAssocID="{FBA5ACC3-1816-401F-8CAC-6E09EC929448}" presName="hierChild5" presStyleCnt="0"/>
      <dgm:spPr/>
    </dgm:pt>
    <dgm:pt modelId="{F1885E28-3AEE-4B2C-9E48-FAEEFCF8DA5D}" type="pres">
      <dgm:prSet presAssocID="{C3C97E38-3EB7-4430-9F1D-5AA691BE8788}" presName="Name37" presStyleLbl="parChTrans1D2" presStyleIdx="1" presStyleCnt="4"/>
      <dgm:spPr/>
      <dgm:t>
        <a:bodyPr/>
        <a:lstStyle/>
        <a:p>
          <a:endParaRPr lang="en-GB"/>
        </a:p>
      </dgm:t>
    </dgm:pt>
    <dgm:pt modelId="{12A055F7-E8E0-4D62-BA9B-E757D093F2B9}" type="pres">
      <dgm:prSet presAssocID="{AE10DE63-3556-420C-8062-BACF7D3CB673}" presName="hierRoot2" presStyleCnt="0">
        <dgm:presLayoutVars>
          <dgm:hierBranch val="init"/>
        </dgm:presLayoutVars>
      </dgm:prSet>
      <dgm:spPr/>
    </dgm:pt>
    <dgm:pt modelId="{B0B0BDBE-F3A0-46EB-A087-C79849D9AC46}" type="pres">
      <dgm:prSet presAssocID="{AE10DE63-3556-420C-8062-BACF7D3CB673}" presName="rootComposite" presStyleCnt="0"/>
      <dgm:spPr/>
    </dgm:pt>
    <dgm:pt modelId="{B8392C70-84B8-4FF8-9137-93D3B23DB390}" type="pres">
      <dgm:prSet presAssocID="{AE10DE63-3556-420C-8062-BACF7D3CB67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6AE4FF1-35CA-4A28-8033-BFC62337D5A0}" type="pres">
      <dgm:prSet presAssocID="{AE10DE63-3556-420C-8062-BACF7D3CB673}" presName="rootConnector" presStyleLbl="node2" presStyleIdx="1" presStyleCnt="3"/>
      <dgm:spPr/>
      <dgm:t>
        <a:bodyPr/>
        <a:lstStyle/>
        <a:p>
          <a:endParaRPr lang="en-GB"/>
        </a:p>
      </dgm:t>
    </dgm:pt>
    <dgm:pt modelId="{F4C68B8D-4E26-4A6E-A0DF-667B41E3516D}" type="pres">
      <dgm:prSet presAssocID="{AE10DE63-3556-420C-8062-BACF7D3CB673}" presName="hierChild4" presStyleCnt="0"/>
      <dgm:spPr/>
    </dgm:pt>
    <dgm:pt modelId="{BA2A2AD9-B920-4B35-9EE7-8A9C9154BE37}" type="pres">
      <dgm:prSet presAssocID="{AE10DE63-3556-420C-8062-BACF7D3CB673}" presName="hierChild5" presStyleCnt="0"/>
      <dgm:spPr/>
    </dgm:pt>
    <dgm:pt modelId="{84B3D6E9-4E8C-4826-9D00-EAEEFE680428}" type="pres">
      <dgm:prSet presAssocID="{5E9D8141-7A01-4D02-B697-D120B4ADD5A6}" presName="Name37" presStyleLbl="parChTrans1D2" presStyleIdx="2" presStyleCnt="4"/>
      <dgm:spPr/>
      <dgm:t>
        <a:bodyPr/>
        <a:lstStyle/>
        <a:p>
          <a:endParaRPr lang="en-GB"/>
        </a:p>
      </dgm:t>
    </dgm:pt>
    <dgm:pt modelId="{489791FF-CB07-4AE3-A2D9-EE9E5D0E5513}" type="pres">
      <dgm:prSet presAssocID="{949DE34F-8A73-4E32-88F6-EE4BCD9E469F}" presName="hierRoot2" presStyleCnt="0">
        <dgm:presLayoutVars>
          <dgm:hierBranch val="init"/>
        </dgm:presLayoutVars>
      </dgm:prSet>
      <dgm:spPr/>
    </dgm:pt>
    <dgm:pt modelId="{0F45F8A9-9549-458C-B034-677DAC4E22E7}" type="pres">
      <dgm:prSet presAssocID="{949DE34F-8A73-4E32-88F6-EE4BCD9E469F}" presName="rootComposite" presStyleCnt="0"/>
      <dgm:spPr/>
    </dgm:pt>
    <dgm:pt modelId="{78C3B8AC-01E1-47C4-B10D-766457D04B23}" type="pres">
      <dgm:prSet presAssocID="{949DE34F-8A73-4E32-88F6-EE4BCD9E469F}" presName="rootText" presStyleLbl="node2" presStyleIdx="2" presStyleCnt="3" custScaleX="81986" custScaleY="87344" custLinFactY="10510" custLinFactNeighborX="5983" custLinFactNeighborY="10000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E94F403-F06C-496A-B2C4-D3E8841D879C}" type="pres">
      <dgm:prSet presAssocID="{949DE34F-8A73-4E32-88F6-EE4BCD9E469F}" presName="rootConnector" presStyleLbl="node2" presStyleIdx="2" presStyleCnt="3"/>
      <dgm:spPr/>
      <dgm:t>
        <a:bodyPr/>
        <a:lstStyle/>
        <a:p>
          <a:endParaRPr lang="en-GB"/>
        </a:p>
      </dgm:t>
    </dgm:pt>
    <dgm:pt modelId="{DBC7EDD0-18E7-4C8E-A479-5CB9918D7D78}" type="pres">
      <dgm:prSet presAssocID="{949DE34F-8A73-4E32-88F6-EE4BCD9E469F}" presName="hierChild4" presStyleCnt="0"/>
      <dgm:spPr/>
    </dgm:pt>
    <dgm:pt modelId="{CAFA0176-7598-42EF-8561-041DC4286459}" type="pres">
      <dgm:prSet presAssocID="{949DE34F-8A73-4E32-88F6-EE4BCD9E469F}" presName="hierChild5" presStyleCnt="0"/>
      <dgm:spPr/>
    </dgm:pt>
    <dgm:pt modelId="{DF520673-08DF-4370-9813-551BAE30FB16}" type="pres">
      <dgm:prSet presAssocID="{70004426-FA04-4521-9622-991F25B86BDC}" presName="hierChild3" presStyleCnt="0"/>
      <dgm:spPr/>
    </dgm:pt>
    <dgm:pt modelId="{50CC3E0E-B520-4243-AFCE-50DA57A833FB}" type="pres">
      <dgm:prSet presAssocID="{25EB228F-C3E3-4CCE-A555-8FDC7A42276F}" presName="Name111" presStyleLbl="parChTrans1D2" presStyleIdx="3" presStyleCnt="4"/>
      <dgm:spPr/>
      <dgm:t>
        <a:bodyPr/>
        <a:lstStyle/>
        <a:p>
          <a:endParaRPr lang="en-GB"/>
        </a:p>
      </dgm:t>
    </dgm:pt>
    <dgm:pt modelId="{A6B962A6-5B91-43FC-AAF9-E5EB844FC57D}" type="pres">
      <dgm:prSet presAssocID="{D2D6A5E2-CC05-46BA-B216-28C55D390B0D}" presName="hierRoot3" presStyleCnt="0">
        <dgm:presLayoutVars>
          <dgm:hierBranch val="init"/>
        </dgm:presLayoutVars>
      </dgm:prSet>
      <dgm:spPr/>
    </dgm:pt>
    <dgm:pt modelId="{0206D4DF-95E1-4C42-9541-9B51D71CB80A}" type="pres">
      <dgm:prSet presAssocID="{D2D6A5E2-CC05-46BA-B216-28C55D390B0D}" presName="rootComposite3" presStyleCnt="0"/>
      <dgm:spPr/>
    </dgm:pt>
    <dgm:pt modelId="{F381E51D-3A07-4285-A937-755241AB9ADB}" type="pres">
      <dgm:prSet presAssocID="{D2D6A5E2-CC05-46BA-B216-28C55D390B0D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133BFF1-8994-4BC3-BD2C-47AD30572903}" type="pres">
      <dgm:prSet presAssocID="{D2D6A5E2-CC05-46BA-B216-28C55D390B0D}" presName="rootConnector3" presStyleLbl="asst1" presStyleIdx="0" presStyleCnt="1"/>
      <dgm:spPr/>
      <dgm:t>
        <a:bodyPr/>
        <a:lstStyle/>
        <a:p>
          <a:endParaRPr lang="en-GB"/>
        </a:p>
      </dgm:t>
    </dgm:pt>
    <dgm:pt modelId="{C5139CDE-40E7-46DC-AD64-E78772C8F08D}" type="pres">
      <dgm:prSet presAssocID="{D2D6A5E2-CC05-46BA-B216-28C55D390B0D}" presName="hierChild6" presStyleCnt="0"/>
      <dgm:spPr/>
    </dgm:pt>
    <dgm:pt modelId="{A97F6942-385A-4178-95CF-AB69CCF2D386}" type="pres">
      <dgm:prSet presAssocID="{D2D6A5E2-CC05-46BA-B216-28C55D390B0D}" presName="hierChild7" presStyleCnt="0"/>
      <dgm:spPr/>
    </dgm:pt>
  </dgm:ptLst>
  <dgm:cxnLst>
    <dgm:cxn modelId="{08DEA0A3-DC7D-4922-A776-039445FAEA1A}" srcId="{37BCC8BF-5CAE-4277-A353-E4E686F5C4E3}" destId="{70004426-FA04-4521-9622-991F25B86BDC}" srcOrd="0" destOrd="0" parTransId="{AEEE566A-7029-4D17-9B29-FAE187793018}" sibTransId="{666FEC89-2302-414B-AC44-21EA1357DF3F}"/>
    <dgm:cxn modelId="{6A83F576-88A8-4849-886E-DDDA82E0EDDA}" type="presOf" srcId="{70004426-FA04-4521-9622-991F25B86BDC}" destId="{1007CEA2-7F78-4F2D-9A49-B7AC633D2620}" srcOrd="0" destOrd="0" presId="urn:microsoft.com/office/officeart/2005/8/layout/orgChart1"/>
    <dgm:cxn modelId="{88C33D40-2164-42CC-A10A-DF6DA686D751}" type="presOf" srcId="{FBA5ACC3-1816-401F-8CAC-6E09EC929448}" destId="{1128594F-C89D-4B54-A9AB-B8BA5A0F22A6}" srcOrd="1" destOrd="0" presId="urn:microsoft.com/office/officeart/2005/8/layout/orgChart1"/>
    <dgm:cxn modelId="{392E96CA-E4F7-40CD-BB7C-540B6D3A3355}" type="presOf" srcId="{949DE34F-8A73-4E32-88F6-EE4BCD9E469F}" destId="{78C3B8AC-01E1-47C4-B10D-766457D04B23}" srcOrd="0" destOrd="0" presId="urn:microsoft.com/office/officeart/2005/8/layout/orgChart1"/>
    <dgm:cxn modelId="{029C2148-7BE5-463B-B3C8-C6CDD04E9424}" srcId="{70004426-FA04-4521-9622-991F25B86BDC}" destId="{D2D6A5E2-CC05-46BA-B216-28C55D390B0D}" srcOrd="2" destOrd="0" parTransId="{25EB228F-C3E3-4CCE-A555-8FDC7A42276F}" sibTransId="{C6E1C6FD-C6BC-4732-9B1B-819C86FA8A5D}"/>
    <dgm:cxn modelId="{85B4F2AC-CBAF-4C31-8133-D12D3FCB0E6C}" type="presOf" srcId="{70004426-FA04-4521-9622-991F25B86BDC}" destId="{70D16A40-B475-4A5C-A971-675EB7B4AB0D}" srcOrd="1" destOrd="0" presId="urn:microsoft.com/office/officeart/2005/8/layout/orgChart1"/>
    <dgm:cxn modelId="{65441B6D-C51B-427E-A432-A181149A8C94}" type="presOf" srcId="{FBA5ACC3-1816-401F-8CAC-6E09EC929448}" destId="{0DCAFB3F-03A6-4865-BA7D-37ACF3800B31}" srcOrd="0" destOrd="0" presId="urn:microsoft.com/office/officeart/2005/8/layout/orgChart1"/>
    <dgm:cxn modelId="{D3A6E05A-47C3-4D00-AE55-EEA871D838FF}" type="presOf" srcId="{D2D6A5E2-CC05-46BA-B216-28C55D390B0D}" destId="{0133BFF1-8994-4BC3-BD2C-47AD30572903}" srcOrd="1" destOrd="0" presId="urn:microsoft.com/office/officeart/2005/8/layout/orgChart1"/>
    <dgm:cxn modelId="{52CBA849-CE6C-4830-8B8A-D12659838C80}" type="presOf" srcId="{C3C97E38-3EB7-4430-9F1D-5AA691BE8788}" destId="{F1885E28-3AEE-4B2C-9E48-FAEEFCF8DA5D}" srcOrd="0" destOrd="0" presId="urn:microsoft.com/office/officeart/2005/8/layout/orgChart1"/>
    <dgm:cxn modelId="{487840C0-1C47-4166-B3BD-96271F4FAAD0}" srcId="{70004426-FA04-4521-9622-991F25B86BDC}" destId="{AE10DE63-3556-420C-8062-BACF7D3CB673}" srcOrd="1" destOrd="0" parTransId="{C3C97E38-3EB7-4430-9F1D-5AA691BE8788}" sibTransId="{562EEA30-EACB-4ADB-84B3-F5804C1DC696}"/>
    <dgm:cxn modelId="{53F8D1B7-CD82-4B0E-9143-3B11FE3CE7FF}" type="presOf" srcId="{AE10DE63-3556-420C-8062-BACF7D3CB673}" destId="{96AE4FF1-35CA-4A28-8033-BFC62337D5A0}" srcOrd="1" destOrd="0" presId="urn:microsoft.com/office/officeart/2005/8/layout/orgChart1"/>
    <dgm:cxn modelId="{B07DBF7A-0968-4FA8-8112-F6797DA8541F}" srcId="{70004426-FA04-4521-9622-991F25B86BDC}" destId="{949DE34F-8A73-4E32-88F6-EE4BCD9E469F}" srcOrd="3" destOrd="0" parTransId="{5E9D8141-7A01-4D02-B697-D120B4ADD5A6}" sibTransId="{A6E74DA1-E2B1-4E36-8C25-252CF7F95402}"/>
    <dgm:cxn modelId="{0DC68852-6E86-4293-86CC-776C760C58C2}" type="presOf" srcId="{D2D6A5E2-CC05-46BA-B216-28C55D390B0D}" destId="{F381E51D-3A07-4285-A937-755241AB9ADB}" srcOrd="0" destOrd="0" presId="urn:microsoft.com/office/officeart/2005/8/layout/orgChart1"/>
    <dgm:cxn modelId="{AB0BBA81-72A4-427C-B0CD-196C6B0D3A43}" type="presOf" srcId="{949DE34F-8A73-4E32-88F6-EE4BCD9E469F}" destId="{6E94F403-F06C-496A-B2C4-D3E8841D879C}" srcOrd="1" destOrd="0" presId="urn:microsoft.com/office/officeart/2005/8/layout/orgChart1"/>
    <dgm:cxn modelId="{58555E9D-C8EF-4EAB-A6B3-C0961D55B0CD}" type="presOf" srcId="{0751FF52-9E85-4E46-B7F8-8F29046BFC10}" destId="{6A49DF0C-178F-4A38-8C8C-C062637DA626}" srcOrd="0" destOrd="0" presId="urn:microsoft.com/office/officeart/2005/8/layout/orgChart1"/>
    <dgm:cxn modelId="{6D66BAC0-074B-4374-BCF4-8EEC725734AE}" type="presOf" srcId="{25EB228F-C3E3-4CCE-A555-8FDC7A42276F}" destId="{50CC3E0E-B520-4243-AFCE-50DA57A833FB}" srcOrd="0" destOrd="0" presId="urn:microsoft.com/office/officeart/2005/8/layout/orgChart1"/>
    <dgm:cxn modelId="{A3AFDA9E-9518-4A90-BF99-F99B0E0AEE40}" type="presOf" srcId="{AE10DE63-3556-420C-8062-BACF7D3CB673}" destId="{B8392C70-84B8-4FF8-9137-93D3B23DB390}" srcOrd="0" destOrd="0" presId="urn:microsoft.com/office/officeart/2005/8/layout/orgChart1"/>
    <dgm:cxn modelId="{EDA36EC6-F591-4CED-834C-52BF6D961572}" type="presOf" srcId="{37BCC8BF-5CAE-4277-A353-E4E686F5C4E3}" destId="{6A89D0D4-FCAC-411C-BA74-7455816AA0A3}" srcOrd="0" destOrd="0" presId="urn:microsoft.com/office/officeart/2005/8/layout/orgChart1"/>
    <dgm:cxn modelId="{E33C7A04-AEE5-45CD-8330-C23E1396EA73}" type="presOf" srcId="{5E9D8141-7A01-4D02-B697-D120B4ADD5A6}" destId="{84B3D6E9-4E8C-4826-9D00-EAEEFE680428}" srcOrd="0" destOrd="0" presId="urn:microsoft.com/office/officeart/2005/8/layout/orgChart1"/>
    <dgm:cxn modelId="{D552B4F7-01F4-4102-A5EC-409A0964234C}" srcId="{70004426-FA04-4521-9622-991F25B86BDC}" destId="{FBA5ACC3-1816-401F-8CAC-6E09EC929448}" srcOrd="0" destOrd="0" parTransId="{0751FF52-9E85-4E46-B7F8-8F29046BFC10}" sibTransId="{C035705C-F15E-40CC-B1BD-7142CDD874FC}"/>
    <dgm:cxn modelId="{EA307CFE-183F-41B4-9B62-9BC646B24D83}" type="presParOf" srcId="{6A89D0D4-FCAC-411C-BA74-7455816AA0A3}" destId="{4BC0E7D7-C8E2-4E0E-B0D9-7F9059B13926}" srcOrd="0" destOrd="0" presId="urn:microsoft.com/office/officeart/2005/8/layout/orgChart1"/>
    <dgm:cxn modelId="{05C01151-AE3C-458B-BD76-1521723952AD}" type="presParOf" srcId="{4BC0E7D7-C8E2-4E0E-B0D9-7F9059B13926}" destId="{6CEF124E-1A8F-4175-856A-CB5DA03CAA8E}" srcOrd="0" destOrd="0" presId="urn:microsoft.com/office/officeart/2005/8/layout/orgChart1"/>
    <dgm:cxn modelId="{EB45179A-4244-4DBF-9185-C91AA71E558C}" type="presParOf" srcId="{6CEF124E-1A8F-4175-856A-CB5DA03CAA8E}" destId="{1007CEA2-7F78-4F2D-9A49-B7AC633D2620}" srcOrd="0" destOrd="0" presId="urn:microsoft.com/office/officeart/2005/8/layout/orgChart1"/>
    <dgm:cxn modelId="{DE820F24-D569-4115-B444-52D16D3155D0}" type="presParOf" srcId="{6CEF124E-1A8F-4175-856A-CB5DA03CAA8E}" destId="{70D16A40-B475-4A5C-A971-675EB7B4AB0D}" srcOrd="1" destOrd="0" presId="urn:microsoft.com/office/officeart/2005/8/layout/orgChart1"/>
    <dgm:cxn modelId="{C7951CDB-AB30-40FC-BC4B-F5CBC0CFA6D4}" type="presParOf" srcId="{4BC0E7D7-C8E2-4E0E-B0D9-7F9059B13926}" destId="{94EFEE16-8BC0-4EF4-9A49-4B683B8E0E71}" srcOrd="1" destOrd="0" presId="urn:microsoft.com/office/officeart/2005/8/layout/orgChart1"/>
    <dgm:cxn modelId="{FE53B517-FFEC-4043-892C-38EA832D5D4A}" type="presParOf" srcId="{94EFEE16-8BC0-4EF4-9A49-4B683B8E0E71}" destId="{6A49DF0C-178F-4A38-8C8C-C062637DA626}" srcOrd="0" destOrd="0" presId="urn:microsoft.com/office/officeart/2005/8/layout/orgChart1"/>
    <dgm:cxn modelId="{07EC7C18-EFE3-491C-89D5-FEB584B0292E}" type="presParOf" srcId="{94EFEE16-8BC0-4EF4-9A49-4B683B8E0E71}" destId="{F6AF00DD-4037-45F5-BB02-EDC75F870BE3}" srcOrd="1" destOrd="0" presId="urn:microsoft.com/office/officeart/2005/8/layout/orgChart1"/>
    <dgm:cxn modelId="{6E40714E-2D3F-4E05-8B56-2F894DC3EE47}" type="presParOf" srcId="{F6AF00DD-4037-45F5-BB02-EDC75F870BE3}" destId="{9EA9EF00-359E-4870-A61C-54A8673F5318}" srcOrd="0" destOrd="0" presId="urn:microsoft.com/office/officeart/2005/8/layout/orgChart1"/>
    <dgm:cxn modelId="{A3EF3A30-957F-46E5-AACF-8F588D4CE194}" type="presParOf" srcId="{9EA9EF00-359E-4870-A61C-54A8673F5318}" destId="{0DCAFB3F-03A6-4865-BA7D-37ACF3800B31}" srcOrd="0" destOrd="0" presId="urn:microsoft.com/office/officeart/2005/8/layout/orgChart1"/>
    <dgm:cxn modelId="{1716AB06-008A-49CC-A335-BE491025E6FA}" type="presParOf" srcId="{9EA9EF00-359E-4870-A61C-54A8673F5318}" destId="{1128594F-C89D-4B54-A9AB-B8BA5A0F22A6}" srcOrd="1" destOrd="0" presId="urn:microsoft.com/office/officeart/2005/8/layout/orgChart1"/>
    <dgm:cxn modelId="{19AD26EB-837F-4425-A42C-67BB431062F1}" type="presParOf" srcId="{F6AF00DD-4037-45F5-BB02-EDC75F870BE3}" destId="{97B766CD-B5D8-4C6E-85C3-9ECBCDE8B189}" srcOrd="1" destOrd="0" presId="urn:microsoft.com/office/officeart/2005/8/layout/orgChart1"/>
    <dgm:cxn modelId="{EFCA7702-6627-492C-BA01-BF9A33F2264C}" type="presParOf" srcId="{F6AF00DD-4037-45F5-BB02-EDC75F870BE3}" destId="{C1DD479A-4E34-47EC-9743-ED2497B2ED57}" srcOrd="2" destOrd="0" presId="urn:microsoft.com/office/officeart/2005/8/layout/orgChart1"/>
    <dgm:cxn modelId="{9B7996C2-F153-4D64-9C09-4AD6F6D08EDB}" type="presParOf" srcId="{94EFEE16-8BC0-4EF4-9A49-4B683B8E0E71}" destId="{F1885E28-3AEE-4B2C-9E48-FAEEFCF8DA5D}" srcOrd="2" destOrd="0" presId="urn:microsoft.com/office/officeart/2005/8/layout/orgChart1"/>
    <dgm:cxn modelId="{E925574D-F2E9-4960-AF61-98F0ACE42877}" type="presParOf" srcId="{94EFEE16-8BC0-4EF4-9A49-4B683B8E0E71}" destId="{12A055F7-E8E0-4D62-BA9B-E757D093F2B9}" srcOrd="3" destOrd="0" presId="urn:microsoft.com/office/officeart/2005/8/layout/orgChart1"/>
    <dgm:cxn modelId="{FEB59C91-632A-48B5-8485-386B27DEE1C5}" type="presParOf" srcId="{12A055F7-E8E0-4D62-BA9B-E757D093F2B9}" destId="{B0B0BDBE-F3A0-46EB-A087-C79849D9AC46}" srcOrd="0" destOrd="0" presId="urn:microsoft.com/office/officeart/2005/8/layout/orgChart1"/>
    <dgm:cxn modelId="{5605EB42-AA0D-4DAF-AF82-9231A833D58D}" type="presParOf" srcId="{B0B0BDBE-F3A0-46EB-A087-C79849D9AC46}" destId="{B8392C70-84B8-4FF8-9137-93D3B23DB390}" srcOrd="0" destOrd="0" presId="urn:microsoft.com/office/officeart/2005/8/layout/orgChart1"/>
    <dgm:cxn modelId="{825813F4-2FC0-48C2-8180-01CF289AF006}" type="presParOf" srcId="{B0B0BDBE-F3A0-46EB-A087-C79849D9AC46}" destId="{96AE4FF1-35CA-4A28-8033-BFC62337D5A0}" srcOrd="1" destOrd="0" presId="urn:microsoft.com/office/officeart/2005/8/layout/orgChart1"/>
    <dgm:cxn modelId="{BAAE021F-1A13-4229-B083-A486095F129B}" type="presParOf" srcId="{12A055F7-E8E0-4D62-BA9B-E757D093F2B9}" destId="{F4C68B8D-4E26-4A6E-A0DF-667B41E3516D}" srcOrd="1" destOrd="0" presId="urn:microsoft.com/office/officeart/2005/8/layout/orgChart1"/>
    <dgm:cxn modelId="{D7E2284B-C67B-483B-A754-8CCB5D469D66}" type="presParOf" srcId="{12A055F7-E8E0-4D62-BA9B-E757D093F2B9}" destId="{BA2A2AD9-B920-4B35-9EE7-8A9C9154BE37}" srcOrd="2" destOrd="0" presId="urn:microsoft.com/office/officeart/2005/8/layout/orgChart1"/>
    <dgm:cxn modelId="{A5E8B266-40AD-401A-986D-DC580257233D}" type="presParOf" srcId="{94EFEE16-8BC0-4EF4-9A49-4B683B8E0E71}" destId="{84B3D6E9-4E8C-4826-9D00-EAEEFE680428}" srcOrd="4" destOrd="0" presId="urn:microsoft.com/office/officeart/2005/8/layout/orgChart1"/>
    <dgm:cxn modelId="{04667D60-196F-4065-897D-2F130BA7A914}" type="presParOf" srcId="{94EFEE16-8BC0-4EF4-9A49-4B683B8E0E71}" destId="{489791FF-CB07-4AE3-A2D9-EE9E5D0E5513}" srcOrd="5" destOrd="0" presId="urn:microsoft.com/office/officeart/2005/8/layout/orgChart1"/>
    <dgm:cxn modelId="{D20D2C0E-7284-4BB4-9556-05DD682626B6}" type="presParOf" srcId="{489791FF-CB07-4AE3-A2D9-EE9E5D0E5513}" destId="{0F45F8A9-9549-458C-B034-677DAC4E22E7}" srcOrd="0" destOrd="0" presId="urn:microsoft.com/office/officeart/2005/8/layout/orgChart1"/>
    <dgm:cxn modelId="{BB22D7BC-211E-49F8-8BAD-4DF06A8A0B2F}" type="presParOf" srcId="{0F45F8A9-9549-458C-B034-677DAC4E22E7}" destId="{78C3B8AC-01E1-47C4-B10D-766457D04B23}" srcOrd="0" destOrd="0" presId="urn:microsoft.com/office/officeart/2005/8/layout/orgChart1"/>
    <dgm:cxn modelId="{B4DC2CC1-E350-42E2-B7BB-3E4A3FBAE18A}" type="presParOf" srcId="{0F45F8A9-9549-458C-B034-677DAC4E22E7}" destId="{6E94F403-F06C-496A-B2C4-D3E8841D879C}" srcOrd="1" destOrd="0" presId="urn:microsoft.com/office/officeart/2005/8/layout/orgChart1"/>
    <dgm:cxn modelId="{AF4BD4FD-7FE5-4A88-9C1B-CFB832644E72}" type="presParOf" srcId="{489791FF-CB07-4AE3-A2D9-EE9E5D0E5513}" destId="{DBC7EDD0-18E7-4C8E-A479-5CB9918D7D78}" srcOrd="1" destOrd="0" presId="urn:microsoft.com/office/officeart/2005/8/layout/orgChart1"/>
    <dgm:cxn modelId="{C533DF02-934B-4D72-BE9E-4AFACD7F65B7}" type="presParOf" srcId="{489791FF-CB07-4AE3-A2D9-EE9E5D0E5513}" destId="{CAFA0176-7598-42EF-8561-041DC4286459}" srcOrd="2" destOrd="0" presId="urn:microsoft.com/office/officeart/2005/8/layout/orgChart1"/>
    <dgm:cxn modelId="{61A6E5C7-EE7D-412F-9FDC-42F403139F1C}" type="presParOf" srcId="{4BC0E7D7-C8E2-4E0E-B0D9-7F9059B13926}" destId="{DF520673-08DF-4370-9813-551BAE30FB16}" srcOrd="2" destOrd="0" presId="urn:microsoft.com/office/officeart/2005/8/layout/orgChart1"/>
    <dgm:cxn modelId="{00AA2275-04CD-4766-8A19-F4CD1AE4883B}" type="presParOf" srcId="{DF520673-08DF-4370-9813-551BAE30FB16}" destId="{50CC3E0E-B520-4243-AFCE-50DA57A833FB}" srcOrd="0" destOrd="0" presId="urn:microsoft.com/office/officeart/2005/8/layout/orgChart1"/>
    <dgm:cxn modelId="{49BD2394-34A7-497C-9C6E-CBCB1F604417}" type="presParOf" srcId="{DF520673-08DF-4370-9813-551BAE30FB16}" destId="{A6B962A6-5B91-43FC-AAF9-E5EB844FC57D}" srcOrd="1" destOrd="0" presId="urn:microsoft.com/office/officeart/2005/8/layout/orgChart1"/>
    <dgm:cxn modelId="{BB642FDE-294F-448A-A44F-D8E9F31342ED}" type="presParOf" srcId="{A6B962A6-5B91-43FC-AAF9-E5EB844FC57D}" destId="{0206D4DF-95E1-4C42-9541-9B51D71CB80A}" srcOrd="0" destOrd="0" presId="urn:microsoft.com/office/officeart/2005/8/layout/orgChart1"/>
    <dgm:cxn modelId="{565DA77C-F9C2-4A5D-B155-854CD4FBB02E}" type="presParOf" srcId="{0206D4DF-95E1-4C42-9541-9B51D71CB80A}" destId="{F381E51D-3A07-4285-A937-755241AB9ADB}" srcOrd="0" destOrd="0" presId="urn:microsoft.com/office/officeart/2005/8/layout/orgChart1"/>
    <dgm:cxn modelId="{48964123-64A5-4BEB-8756-98062F571095}" type="presParOf" srcId="{0206D4DF-95E1-4C42-9541-9B51D71CB80A}" destId="{0133BFF1-8994-4BC3-BD2C-47AD30572903}" srcOrd="1" destOrd="0" presId="urn:microsoft.com/office/officeart/2005/8/layout/orgChart1"/>
    <dgm:cxn modelId="{18F90978-D18D-4646-ACA8-16DF9281E907}" type="presParOf" srcId="{A6B962A6-5B91-43FC-AAF9-E5EB844FC57D}" destId="{C5139CDE-40E7-46DC-AD64-E78772C8F08D}" srcOrd="1" destOrd="0" presId="urn:microsoft.com/office/officeart/2005/8/layout/orgChart1"/>
    <dgm:cxn modelId="{3A9A5A19-102E-4C94-87BB-D807E3FCB9A0}" type="presParOf" srcId="{A6B962A6-5B91-43FC-AAF9-E5EB844FC57D}" destId="{A97F6942-385A-4178-95CF-AB69CCF2D3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7BCC8BF-5CAE-4277-A353-E4E686F5C4E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0004426-FA04-4521-9622-991F25B86BDC}">
      <dgm:prSet phldrT="[Text]" custT="1"/>
      <dgm:spPr/>
      <dgm:t>
        <a:bodyPr/>
        <a:lstStyle/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Principal &amp; Chief Executive</a:t>
          </a:r>
        </a:p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EE566A-7029-4D17-9B29-FAE187793018}" type="parTrans" cxnId="{08DEA0A3-DC7D-4922-A776-039445FAEA1A}">
      <dgm:prSet/>
      <dgm:spPr/>
      <dgm:t>
        <a:bodyPr/>
        <a:lstStyle/>
        <a:p>
          <a:endParaRPr lang="en-GB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6FEC89-2302-414B-AC44-21EA1357DF3F}" type="sibTrans" cxnId="{08DEA0A3-DC7D-4922-A776-039445FAEA1A}">
      <dgm:prSet/>
      <dgm:spPr/>
      <dgm:t>
        <a:bodyPr/>
        <a:lstStyle/>
        <a:p>
          <a:endParaRPr lang="en-GB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102091-CA4C-419C-B01D-716A83891411}">
      <dgm:prSet phldrT="[Text]" custT="1"/>
      <dgm:spPr/>
      <dgm:t>
        <a:bodyPr/>
        <a:lstStyle/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Vice Principal – Learning and Teaching</a:t>
          </a:r>
        </a:p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1B23D6-BEC3-40EE-AF3D-2298176FEAEC}" type="parTrans" cxnId="{B96F471D-B98B-421A-90FF-B571C151DC12}">
      <dgm:prSet/>
      <dgm:spPr/>
      <dgm:t>
        <a:bodyPr/>
        <a:lstStyle/>
        <a:p>
          <a:endParaRPr lang="en-GB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D1AFC6-775D-4ECA-AD91-D43F089D87FF}" type="sibTrans" cxnId="{B96F471D-B98B-421A-90FF-B571C151DC12}">
      <dgm:prSet/>
      <dgm:spPr/>
      <dgm:t>
        <a:bodyPr/>
        <a:lstStyle/>
        <a:p>
          <a:endParaRPr lang="en-GB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A5ACC3-1816-401F-8CAC-6E09EC929448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Vice Principal – Finance and College Systems</a:t>
          </a:r>
        </a:p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51FF52-9E85-4E46-B7F8-8F29046BFC10}" type="parTrans" cxnId="{D552B4F7-01F4-4102-A5EC-409A0964234C}">
      <dgm:prSet/>
      <dgm:spPr/>
      <dgm:t>
        <a:bodyPr/>
        <a:lstStyle/>
        <a:p>
          <a:endParaRPr lang="en-GB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35705C-F15E-40CC-B1BD-7142CDD874FC}" type="sibTrans" cxnId="{D552B4F7-01F4-4102-A5EC-409A0964234C}">
      <dgm:prSet/>
      <dgm:spPr/>
      <dgm:t>
        <a:bodyPr/>
        <a:lstStyle/>
        <a:p>
          <a:endParaRPr lang="en-GB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10DE63-3556-420C-8062-BACF7D3CB673}">
      <dgm:prSet phldrT="[Text]" custT="1"/>
      <dgm:spPr>
        <a:solidFill>
          <a:schemeClr val="accent1"/>
        </a:solidFill>
      </dgm:spPr>
      <dgm:t>
        <a:bodyPr/>
        <a:lstStyle/>
        <a:p>
          <a:endParaRPr lang="en-GB" sz="11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Vice Principal – New Campus Development and Estates</a:t>
          </a:r>
        </a:p>
        <a:p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C97E38-3EB7-4430-9F1D-5AA691BE8788}" type="parTrans" cxnId="{487840C0-1C47-4166-B3BD-96271F4FAAD0}">
      <dgm:prSet/>
      <dgm:spPr/>
      <dgm:t>
        <a:bodyPr/>
        <a:lstStyle/>
        <a:p>
          <a:endParaRPr lang="en-GB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2EEA30-EACB-4ADB-84B3-F5804C1DC696}" type="sibTrans" cxnId="{487840C0-1C47-4166-B3BD-96271F4FAAD0}">
      <dgm:prSet/>
      <dgm:spPr/>
      <dgm:t>
        <a:bodyPr/>
        <a:lstStyle/>
        <a:p>
          <a:endParaRPr lang="en-GB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944304-0021-4DEA-BB42-C40F87FE7224}">
      <dgm:prSet custT="1"/>
      <dgm:spPr/>
      <dgm:t>
        <a:bodyPr/>
        <a:lstStyle/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Vice Principal – HR and Organisational Wellbeing</a:t>
          </a:r>
        </a:p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5E06A6-E16F-48C3-A661-89C1400D8FC8}" type="parTrans" cxnId="{4AD5E3C8-18DD-41EA-AB39-DC1B18C751A1}">
      <dgm:prSet/>
      <dgm:spPr/>
      <dgm:t>
        <a:bodyPr/>
        <a:lstStyle/>
        <a:p>
          <a:endParaRPr lang="en-GB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1E0936-8AAF-4B55-8AF3-10CEC9A600B1}" type="sibTrans" cxnId="{4AD5E3C8-18DD-41EA-AB39-DC1B18C751A1}">
      <dgm:prSet/>
      <dgm:spPr/>
      <dgm:t>
        <a:bodyPr/>
        <a:lstStyle/>
        <a:p>
          <a:endParaRPr lang="en-GB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1DEBEE-B29F-4F7F-82CD-B1B45646565E}" type="asst">
      <dgm:prSet custT="1"/>
      <dgm:spPr>
        <a:solidFill>
          <a:schemeClr val="accent1"/>
        </a:solidFill>
      </dgm:spPr>
      <dgm:t>
        <a:bodyPr/>
        <a:lstStyle/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Office Manager &amp; Executive Assistant</a:t>
          </a:r>
        </a:p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5696AC-8A9D-491A-AB07-5D601981CD15}" type="parTrans" cxnId="{89C52AE7-5D14-4FE8-8C94-B42CC2D24648}">
      <dgm:prSet/>
      <dgm:spPr/>
      <dgm:t>
        <a:bodyPr/>
        <a:lstStyle/>
        <a:p>
          <a:endParaRPr lang="en-GB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738F4C-46DF-45FE-A5E8-62FDD8A4461B}" type="sibTrans" cxnId="{89C52AE7-5D14-4FE8-8C94-B42CC2D24648}">
      <dgm:prSet/>
      <dgm:spPr/>
      <dgm:t>
        <a:bodyPr/>
        <a:lstStyle/>
        <a:p>
          <a:endParaRPr lang="en-GB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47A9F9-2474-45E8-94FB-56D315EC9A22}">
      <dgm:prSet custT="1"/>
      <dgm:spPr>
        <a:solidFill>
          <a:schemeClr val="accent1"/>
        </a:solidFill>
      </dgm:spPr>
      <dgm:t>
        <a:bodyPr/>
        <a:lstStyle/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Executive Assistant </a:t>
          </a:r>
        </a:p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194305-BCEE-461F-81DB-F1C615F93685}" type="parTrans" cxnId="{880ABF2B-F102-4D4C-BEDB-C8644FFF3930}">
      <dgm:prSet/>
      <dgm:spPr/>
      <dgm:t>
        <a:bodyPr/>
        <a:lstStyle/>
        <a:p>
          <a:endParaRPr lang="en-GB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4F5C73-4946-4240-A8D5-F24302972103}" type="sibTrans" cxnId="{880ABF2B-F102-4D4C-BEDB-C8644FFF3930}">
      <dgm:prSet/>
      <dgm:spPr/>
      <dgm:t>
        <a:bodyPr/>
        <a:lstStyle/>
        <a:p>
          <a:endParaRPr lang="en-GB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3FB8522-B3F2-423B-9408-DD79E9F739D2}">
      <dgm:prSet custT="1"/>
      <dgm:spPr>
        <a:solidFill>
          <a:schemeClr val="accent1"/>
        </a:solidFill>
      </dgm:spPr>
      <dgm:t>
        <a:bodyPr/>
        <a:lstStyle/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Executive Assistant</a:t>
          </a:r>
        </a:p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75EB38-6433-4214-8292-31BF66304EB7}" type="parTrans" cxnId="{C48FCFEB-4E5D-4A72-8CD7-99C8846C1462}">
      <dgm:prSet/>
      <dgm:spPr/>
      <dgm:t>
        <a:bodyPr/>
        <a:lstStyle/>
        <a:p>
          <a:endParaRPr lang="en-GB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03424D-335B-4AFC-9693-F8C254BE2D22}" type="sibTrans" cxnId="{C48FCFEB-4E5D-4A72-8CD7-99C8846C1462}">
      <dgm:prSet/>
      <dgm:spPr/>
      <dgm:t>
        <a:bodyPr/>
        <a:lstStyle/>
        <a:p>
          <a:endParaRPr lang="en-GB" sz="11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9BDC4E-D9D0-4B91-99FC-313679C0751F}">
      <dgm:prSet custT="1"/>
      <dgm:spPr>
        <a:solidFill>
          <a:schemeClr val="accent1"/>
        </a:solidFill>
      </dgm:spPr>
      <dgm:t>
        <a:bodyPr/>
        <a:lstStyle/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Executive Assistant</a:t>
          </a:r>
        </a:p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45E2B7-C884-4EF9-86A0-C3EC50B6D1B0}" type="parTrans" cxnId="{356CF3D7-BB22-4E8F-A4F2-BBB04A43A228}">
      <dgm:prSet/>
      <dgm:spPr/>
      <dgm:t>
        <a:bodyPr/>
        <a:lstStyle/>
        <a:p>
          <a:endParaRPr lang="en-GB" sz="1100"/>
        </a:p>
      </dgm:t>
    </dgm:pt>
    <dgm:pt modelId="{D5330115-0CA5-4702-9F54-2EF144326E9C}" type="sibTrans" cxnId="{356CF3D7-BB22-4E8F-A4F2-BBB04A43A228}">
      <dgm:prSet/>
      <dgm:spPr/>
      <dgm:t>
        <a:bodyPr/>
        <a:lstStyle/>
        <a:p>
          <a:endParaRPr lang="en-GB" sz="1100"/>
        </a:p>
      </dgm:t>
    </dgm:pt>
    <dgm:pt modelId="{11E2C880-1F44-42E7-99A0-BCB3E84093C2}">
      <dgm:prSet custT="1"/>
      <dgm:spPr>
        <a:solidFill>
          <a:schemeClr val="accent1"/>
        </a:solidFill>
      </dgm:spPr>
      <dgm:t>
        <a:bodyPr/>
        <a:lstStyle/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Executive Assistant</a:t>
          </a:r>
        </a:p>
      </dgm:t>
    </dgm:pt>
    <dgm:pt modelId="{8D0C41CD-4F36-43EA-AB54-21D14AA16730}" type="parTrans" cxnId="{0F199EDB-3E07-4987-B625-0596C3F60CB4}">
      <dgm:prSet/>
      <dgm:spPr/>
      <dgm:t>
        <a:bodyPr/>
        <a:lstStyle/>
        <a:p>
          <a:endParaRPr lang="en-GB" sz="1100"/>
        </a:p>
      </dgm:t>
    </dgm:pt>
    <dgm:pt modelId="{F310B2B7-352B-4337-9200-45101E379D32}" type="sibTrans" cxnId="{0F199EDB-3E07-4987-B625-0596C3F60CB4}">
      <dgm:prSet/>
      <dgm:spPr/>
      <dgm:t>
        <a:bodyPr/>
        <a:lstStyle/>
        <a:p>
          <a:endParaRPr lang="en-GB" sz="1100"/>
        </a:p>
      </dgm:t>
    </dgm:pt>
    <dgm:pt modelId="{9DCBB0AD-3669-422F-8268-E966F797B248}">
      <dgm:prSet custT="1"/>
      <dgm:spPr>
        <a:solidFill>
          <a:schemeClr val="accent1"/>
        </a:solidFill>
      </dgm:spPr>
      <dgm:t>
        <a:bodyPr/>
        <a:lstStyle/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Administration Assistant</a:t>
          </a:r>
        </a:p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CCD546-9847-4F6C-9C36-8FBE8DEC0919}" type="parTrans" cxnId="{3FF75B0A-C203-4268-AE4C-5CEFC7B45656}">
      <dgm:prSet/>
      <dgm:spPr/>
      <dgm:t>
        <a:bodyPr/>
        <a:lstStyle/>
        <a:p>
          <a:endParaRPr lang="en-GB"/>
        </a:p>
      </dgm:t>
    </dgm:pt>
    <dgm:pt modelId="{E93A4315-9805-4A7C-B45D-FD5CD106EB73}" type="sibTrans" cxnId="{3FF75B0A-C203-4268-AE4C-5CEFC7B45656}">
      <dgm:prSet/>
      <dgm:spPr/>
      <dgm:t>
        <a:bodyPr/>
        <a:lstStyle/>
        <a:p>
          <a:endParaRPr lang="en-GB"/>
        </a:p>
      </dgm:t>
    </dgm:pt>
    <dgm:pt modelId="{670079C2-DF79-4814-93D3-D44F11D689E6}">
      <dgm:prSet custT="1"/>
      <dgm:spPr>
        <a:solidFill>
          <a:schemeClr val="accent1"/>
        </a:solidFill>
      </dgm:spPr>
      <dgm:t>
        <a:bodyPr/>
        <a:lstStyle/>
        <a:p>
          <a:endParaRPr lang="en-GB" sz="11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Vice Principal – Strategy, Planning &amp; Performance </a:t>
          </a:r>
        </a:p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endParaRPr lang="en-GB" sz="1000" dirty="0"/>
        </a:p>
      </dgm:t>
    </dgm:pt>
    <dgm:pt modelId="{9A975220-4718-4896-A202-1970051D590E}" type="parTrans" cxnId="{7B8C7228-35F3-4B5F-86EC-617F2D9A49C5}">
      <dgm:prSet/>
      <dgm:spPr/>
      <dgm:t>
        <a:bodyPr/>
        <a:lstStyle/>
        <a:p>
          <a:endParaRPr lang="en-GB"/>
        </a:p>
      </dgm:t>
    </dgm:pt>
    <dgm:pt modelId="{5CF0AF53-A3C7-486D-A5AF-C1FE9DD72C6B}" type="sibTrans" cxnId="{7B8C7228-35F3-4B5F-86EC-617F2D9A49C5}">
      <dgm:prSet/>
      <dgm:spPr/>
      <dgm:t>
        <a:bodyPr/>
        <a:lstStyle/>
        <a:p>
          <a:endParaRPr lang="en-GB"/>
        </a:p>
      </dgm:t>
    </dgm:pt>
    <dgm:pt modelId="{6A89D0D4-FCAC-411C-BA74-7455816AA0A3}" type="pres">
      <dgm:prSet presAssocID="{37BCC8BF-5CAE-4277-A353-E4E686F5C4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4BC0E7D7-C8E2-4E0E-B0D9-7F9059B13926}" type="pres">
      <dgm:prSet presAssocID="{70004426-FA04-4521-9622-991F25B86BDC}" presName="hierRoot1" presStyleCnt="0">
        <dgm:presLayoutVars>
          <dgm:hierBranch val="init"/>
        </dgm:presLayoutVars>
      </dgm:prSet>
      <dgm:spPr/>
    </dgm:pt>
    <dgm:pt modelId="{6CEF124E-1A8F-4175-856A-CB5DA03CAA8E}" type="pres">
      <dgm:prSet presAssocID="{70004426-FA04-4521-9622-991F25B86BDC}" presName="rootComposite1" presStyleCnt="0"/>
      <dgm:spPr/>
    </dgm:pt>
    <dgm:pt modelId="{1007CEA2-7F78-4F2D-9A49-B7AC633D2620}" type="pres">
      <dgm:prSet presAssocID="{70004426-FA04-4521-9622-991F25B86BD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0D16A40-B475-4A5C-A971-675EB7B4AB0D}" type="pres">
      <dgm:prSet presAssocID="{70004426-FA04-4521-9622-991F25B86BDC}" presName="rootConnector1" presStyleLbl="node1" presStyleIdx="0" presStyleCnt="0"/>
      <dgm:spPr/>
      <dgm:t>
        <a:bodyPr/>
        <a:lstStyle/>
        <a:p>
          <a:endParaRPr lang="en-GB"/>
        </a:p>
      </dgm:t>
    </dgm:pt>
    <dgm:pt modelId="{94EFEE16-8BC0-4EF4-9A49-4B683B8E0E71}" type="pres">
      <dgm:prSet presAssocID="{70004426-FA04-4521-9622-991F25B86BDC}" presName="hierChild2" presStyleCnt="0"/>
      <dgm:spPr/>
    </dgm:pt>
    <dgm:pt modelId="{B13F3311-AA0B-4BB9-9034-7F723B10073D}" type="pres">
      <dgm:prSet presAssocID="{8D1B23D6-BEC3-40EE-AF3D-2298176FEAEC}" presName="Name37" presStyleLbl="parChTrans1D2" presStyleIdx="0" presStyleCnt="6"/>
      <dgm:spPr/>
      <dgm:t>
        <a:bodyPr/>
        <a:lstStyle/>
        <a:p>
          <a:endParaRPr lang="en-GB"/>
        </a:p>
      </dgm:t>
    </dgm:pt>
    <dgm:pt modelId="{FBE2C771-3B93-423A-83DA-21C4CD2707B3}" type="pres">
      <dgm:prSet presAssocID="{43102091-CA4C-419C-B01D-716A83891411}" presName="hierRoot2" presStyleCnt="0">
        <dgm:presLayoutVars>
          <dgm:hierBranch val="init"/>
        </dgm:presLayoutVars>
      </dgm:prSet>
      <dgm:spPr/>
    </dgm:pt>
    <dgm:pt modelId="{7AB6538D-465E-4804-A158-23B4A9983A49}" type="pres">
      <dgm:prSet presAssocID="{43102091-CA4C-419C-B01D-716A83891411}" presName="rootComposite" presStyleCnt="0"/>
      <dgm:spPr/>
    </dgm:pt>
    <dgm:pt modelId="{5D097161-E35F-4CC8-9A8B-71A226C9593F}" type="pres">
      <dgm:prSet presAssocID="{43102091-CA4C-419C-B01D-716A83891411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1BD5D31-A7C7-469B-BCCF-FF376DE4595E}" type="pres">
      <dgm:prSet presAssocID="{43102091-CA4C-419C-B01D-716A83891411}" presName="rootConnector" presStyleLbl="node2" presStyleIdx="0" presStyleCnt="5"/>
      <dgm:spPr/>
      <dgm:t>
        <a:bodyPr/>
        <a:lstStyle/>
        <a:p>
          <a:endParaRPr lang="en-GB"/>
        </a:p>
      </dgm:t>
    </dgm:pt>
    <dgm:pt modelId="{05654810-86BB-425B-8EB8-8D063235BB37}" type="pres">
      <dgm:prSet presAssocID="{43102091-CA4C-419C-B01D-716A83891411}" presName="hierChild4" presStyleCnt="0"/>
      <dgm:spPr/>
    </dgm:pt>
    <dgm:pt modelId="{056245D7-426B-45BA-BA73-B9DF843717B9}" type="pres">
      <dgm:prSet presAssocID="{43102091-CA4C-419C-B01D-716A83891411}" presName="hierChild5" presStyleCnt="0"/>
      <dgm:spPr/>
    </dgm:pt>
    <dgm:pt modelId="{6A49DF0C-178F-4A38-8C8C-C062637DA626}" type="pres">
      <dgm:prSet presAssocID="{0751FF52-9E85-4E46-B7F8-8F29046BFC10}" presName="Name37" presStyleLbl="parChTrans1D2" presStyleIdx="1" presStyleCnt="6"/>
      <dgm:spPr/>
      <dgm:t>
        <a:bodyPr/>
        <a:lstStyle/>
        <a:p>
          <a:endParaRPr lang="en-GB"/>
        </a:p>
      </dgm:t>
    </dgm:pt>
    <dgm:pt modelId="{F6AF00DD-4037-45F5-BB02-EDC75F870BE3}" type="pres">
      <dgm:prSet presAssocID="{FBA5ACC3-1816-401F-8CAC-6E09EC929448}" presName="hierRoot2" presStyleCnt="0">
        <dgm:presLayoutVars>
          <dgm:hierBranch val="init"/>
        </dgm:presLayoutVars>
      </dgm:prSet>
      <dgm:spPr/>
    </dgm:pt>
    <dgm:pt modelId="{9EA9EF00-359E-4870-A61C-54A8673F5318}" type="pres">
      <dgm:prSet presAssocID="{FBA5ACC3-1816-401F-8CAC-6E09EC929448}" presName="rootComposite" presStyleCnt="0"/>
      <dgm:spPr/>
    </dgm:pt>
    <dgm:pt modelId="{0DCAFB3F-03A6-4865-BA7D-37ACF3800B31}" type="pres">
      <dgm:prSet presAssocID="{FBA5ACC3-1816-401F-8CAC-6E09EC929448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128594F-C89D-4B54-A9AB-B8BA5A0F22A6}" type="pres">
      <dgm:prSet presAssocID="{FBA5ACC3-1816-401F-8CAC-6E09EC929448}" presName="rootConnector" presStyleLbl="node2" presStyleIdx="1" presStyleCnt="5"/>
      <dgm:spPr/>
      <dgm:t>
        <a:bodyPr/>
        <a:lstStyle/>
        <a:p>
          <a:endParaRPr lang="en-GB"/>
        </a:p>
      </dgm:t>
    </dgm:pt>
    <dgm:pt modelId="{97B766CD-B5D8-4C6E-85C3-9ECBCDE8B189}" type="pres">
      <dgm:prSet presAssocID="{FBA5ACC3-1816-401F-8CAC-6E09EC929448}" presName="hierChild4" presStyleCnt="0"/>
      <dgm:spPr/>
    </dgm:pt>
    <dgm:pt modelId="{C1DD479A-4E34-47EC-9743-ED2497B2ED57}" type="pres">
      <dgm:prSet presAssocID="{FBA5ACC3-1816-401F-8CAC-6E09EC929448}" presName="hierChild5" presStyleCnt="0"/>
      <dgm:spPr/>
    </dgm:pt>
    <dgm:pt modelId="{F1885E28-3AEE-4B2C-9E48-FAEEFCF8DA5D}" type="pres">
      <dgm:prSet presAssocID="{C3C97E38-3EB7-4430-9F1D-5AA691BE8788}" presName="Name37" presStyleLbl="parChTrans1D2" presStyleIdx="2" presStyleCnt="6"/>
      <dgm:spPr/>
      <dgm:t>
        <a:bodyPr/>
        <a:lstStyle/>
        <a:p>
          <a:endParaRPr lang="en-GB"/>
        </a:p>
      </dgm:t>
    </dgm:pt>
    <dgm:pt modelId="{12A055F7-E8E0-4D62-BA9B-E757D093F2B9}" type="pres">
      <dgm:prSet presAssocID="{AE10DE63-3556-420C-8062-BACF7D3CB673}" presName="hierRoot2" presStyleCnt="0">
        <dgm:presLayoutVars>
          <dgm:hierBranch val="init"/>
        </dgm:presLayoutVars>
      </dgm:prSet>
      <dgm:spPr/>
    </dgm:pt>
    <dgm:pt modelId="{B0B0BDBE-F3A0-46EB-A087-C79849D9AC46}" type="pres">
      <dgm:prSet presAssocID="{AE10DE63-3556-420C-8062-BACF7D3CB673}" presName="rootComposite" presStyleCnt="0"/>
      <dgm:spPr/>
    </dgm:pt>
    <dgm:pt modelId="{B8392C70-84B8-4FF8-9137-93D3B23DB390}" type="pres">
      <dgm:prSet presAssocID="{AE10DE63-3556-420C-8062-BACF7D3CB673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6AE4FF1-35CA-4A28-8033-BFC62337D5A0}" type="pres">
      <dgm:prSet presAssocID="{AE10DE63-3556-420C-8062-BACF7D3CB673}" presName="rootConnector" presStyleLbl="node2" presStyleIdx="2" presStyleCnt="5"/>
      <dgm:spPr/>
      <dgm:t>
        <a:bodyPr/>
        <a:lstStyle/>
        <a:p>
          <a:endParaRPr lang="en-GB"/>
        </a:p>
      </dgm:t>
    </dgm:pt>
    <dgm:pt modelId="{F4C68B8D-4E26-4A6E-A0DF-667B41E3516D}" type="pres">
      <dgm:prSet presAssocID="{AE10DE63-3556-420C-8062-BACF7D3CB673}" presName="hierChild4" presStyleCnt="0"/>
      <dgm:spPr/>
    </dgm:pt>
    <dgm:pt modelId="{BA2A2AD9-B920-4B35-9EE7-8A9C9154BE37}" type="pres">
      <dgm:prSet presAssocID="{AE10DE63-3556-420C-8062-BACF7D3CB673}" presName="hierChild5" presStyleCnt="0"/>
      <dgm:spPr/>
    </dgm:pt>
    <dgm:pt modelId="{EBFBDD6B-59E9-4962-8600-747EC1ADE311}" type="pres">
      <dgm:prSet presAssocID="{585E06A6-E16F-48C3-A661-89C1400D8FC8}" presName="Name37" presStyleLbl="parChTrans1D2" presStyleIdx="3" presStyleCnt="6"/>
      <dgm:spPr/>
      <dgm:t>
        <a:bodyPr/>
        <a:lstStyle/>
        <a:p>
          <a:endParaRPr lang="en-GB"/>
        </a:p>
      </dgm:t>
    </dgm:pt>
    <dgm:pt modelId="{FB3B1B21-CCC2-4895-9523-2B88FC303C7C}" type="pres">
      <dgm:prSet presAssocID="{D1944304-0021-4DEA-BB42-C40F87FE7224}" presName="hierRoot2" presStyleCnt="0">
        <dgm:presLayoutVars>
          <dgm:hierBranch val="init"/>
        </dgm:presLayoutVars>
      </dgm:prSet>
      <dgm:spPr/>
    </dgm:pt>
    <dgm:pt modelId="{C0A0484F-FCCF-41C7-82AD-9F47BB05DBDC}" type="pres">
      <dgm:prSet presAssocID="{D1944304-0021-4DEA-BB42-C40F87FE7224}" presName="rootComposite" presStyleCnt="0"/>
      <dgm:spPr/>
    </dgm:pt>
    <dgm:pt modelId="{97F0C5E7-FA1A-43A7-8E34-0F3F40A1636A}" type="pres">
      <dgm:prSet presAssocID="{D1944304-0021-4DEA-BB42-C40F87FE7224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7F7C961-3F66-4F33-A3E8-4F8038D0D3AD}" type="pres">
      <dgm:prSet presAssocID="{D1944304-0021-4DEA-BB42-C40F87FE7224}" presName="rootConnector" presStyleLbl="node2" presStyleIdx="3" presStyleCnt="5"/>
      <dgm:spPr/>
      <dgm:t>
        <a:bodyPr/>
        <a:lstStyle/>
        <a:p>
          <a:endParaRPr lang="en-GB"/>
        </a:p>
      </dgm:t>
    </dgm:pt>
    <dgm:pt modelId="{FF476286-95C3-4FBD-91BD-C14B94077599}" type="pres">
      <dgm:prSet presAssocID="{D1944304-0021-4DEA-BB42-C40F87FE7224}" presName="hierChild4" presStyleCnt="0"/>
      <dgm:spPr/>
    </dgm:pt>
    <dgm:pt modelId="{8A6667F8-DB35-4479-8336-D3DACB4E341E}" type="pres">
      <dgm:prSet presAssocID="{D1944304-0021-4DEA-BB42-C40F87FE7224}" presName="hierChild5" presStyleCnt="0"/>
      <dgm:spPr/>
    </dgm:pt>
    <dgm:pt modelId="{3E02867E-A55A-417B-86F6-745FB7690F3E}" type="pres">
      <dgm:prSet presAssocID="{9A975220-4718-4896-A202-1970051D590E}" presName="Name37" presStyleLbl="parChTrans1D2" presStyleIdx="4" presStyleCnt="6"/>
      <dgm:spPr/>
      <dgm:t>
        <a:bodyPr/>
        <a:lstStyle/>
        <a:p>
          <a:endParaRPr lang="en-GB"/>
        </a:p>
      </dgm:t>
    </dgm:pt>
    <dgm:pt modelId="{4D57E34F-25CA-4103-BBAB-514F8ADBCC9E}" type="pres">
      <dgm:prSet presAssocID="{670079C2-DF79-4814-93D3-D44F11D689E6}" presName="hierRoot2" presStyleCnt="0">
        <dgm:presLayoutVars>
          <dgm:hierBranch val="init"/>
        </dgm:presLayoutVars>
      </dgm:prSet>
      <dgm:spPr/>
    </dgm:pt>
    <dgm:pt modelId="{81988B2A-2DB4-4D0B-9ECF-01A1951CD350}" type="pres">
      <dgm:prSet presAssocID="{670079C2-DF79-4814-93D3-D44F11D689E6}" presName="rootComposite" presStyleCnt="0"/>
      <dgm:spPr/>
    </dgm:pt>
    <dgm:pt modelId="{3F369119-A052-45AC-8921-C129209B64AC}" type="pres">
      <dgm:prSet presAssocID="{670079C2-DF79-4814-93D3-D44F11D689E6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E699ECB-DEBB-4EFE-BBD3-7A7368A178B9}" type="pres">
      <dgm:prSet presAssocID="{670079C2-DF79-4814-93D3-D44F11D689E6}" presName="rootConnector" presStyleLbl="node2" presStyleIdx="4" presStyleCnt="5"/>
      <dgm:spPr/>
      <dgm:t>
        <a:bodyPr/>
        <a:lstStyle/>
        <a:p>
          <a:endParaRPr lang="en-GB"/>
        </a:p>
      </dgm:t>
    </dgm:pt>
    <dgm:pt modelId="{E0ABE946-6132-4535-84C8-F0FCE8F08F79}" type="pres">
      <dgm:prSet presAssocID="{670079C2-DF79-4814-93D3-D44F11D689E6}" presName="hierChild4" presStyleCnt="0"/>
      <dgm:spPr/>
    </dgm:pt>
    <dgm:pt modelId="{C1CBBEAD-2A3D-4E55-B229-9B748D816311}" type="pres">
      <dgm:prSet presAssocID="{670079C2-DF79-4814-93D3-D44F11D689E6}" presName="hierChild5" presStyleCnt="0"/>
      <dgm:spPr/>
    </dgm:pt>
    <dgm:pt modelId="{DF520673-08DF-4370-9813-551BAE30FB16}" type="pres">
      <dgm:prSet presAssocID="{70004426-FA04-4521-9622-991F25B86BDC}" presName="hierChild3" presStyleCnt="0"/>
      <dgm:spPr/>
    </dgm:pt>
    <dgm:pt modelId="{3587071F-7AF8-4827-9CD6-3A25EC244073}" type="pres">
      <dgm:prSet presAssocID="{575696AC-8A9D-491A-AB07-5D601981CD15}" presName="Name111" presStyleLbl="parChTrans1D2" presStyleIdx="5" presStyleCnt="6"/>
      <dgm:spPr/>
      <dgm:t>
        <a:bodyPr/>
        <a:lstStyle/>
        <a:p>
          <a:endParaRPr lang="en-GB"/>
        </a:p>
      </dgm:t>
    </dgm:pt>
    <dgm:pt modelId="{B5E0E038-33C5-43C1-B15D-91123C49BAEF}" type="pres">
      <dgm:prSet presAssocID="{AE1DEBEE-B29F-4F7F-82CD-B1B45646565E}" presName="hierRoot3" presStyleCnt="0">
        <dgm:presLayoutVars>
          <dgm:hierBranch/>
        </dgm:presLayoutVars>
      </dgm:prSet>
      <dgm:spPr/>
    </dgm:pt>
    <dgm:pt modelId="{A395874F-EE18-4405-9337-2509DD88B836}" type="pres">
      <dgm:prSet presAssocID="{AE1DEBEE-B29F-4F7F-82CD-B1B45646565E}" presName="rootComposite3" presStyleCnt="0"/>
      <dgm:spPr/>
    </dgm:pt>
    <dgm:pt modelId="{31E5DC7E-6691-4D46-AFC9-757B7B669D00}" type="pres">
      <dgm:prSet presAssocID="{AE1DEBEE-B29F-4F7F-82CD-B1B45646565E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DFA4689-74D0-41C5-89F3-5C02BC7CE670}" type="pres">
      <dgm:prSet presAssocID="{AE1DEBEE-B29F-4F7F-82CD-B1B45646565E}" presName="rootConnector3" presStyleLbl="asst1" presStyleIdx="0" presStyleCnt="1"/>
      <dgm:spPr/>
      <dgm:t>
        <a:bodyPr/>
        <a:lstStyle/>
        <a:p>
          <a:endParaRPr lang="en-GB"/>
        </a:p>
      </dgm:t>
    </dgm:pt>
    <dgm:pt modelId="{9C7FCCE6-A725-46E7-9122-8C0A6A7681D0}" type="pres">
      <dgm:prSet presAssocID="{AE1DEBEE-B29F-4F7F-82CD-B1B45646565E}" presName="hierChild6" presStyleCnt="0"/>
      <dgm:spPr/>
    </dgm:pt>
    <dgm:pt modelId="{D7825C87-8464-49FA-BDB3-E25AC50A538D}" type="pres">
      <dgm:prSet presAssocID="{9E194305-BCEE-461F-81DB-F1C615F93685}" presName="Name35" presStyleLbl="parChTrans1D3" presStyleIdx="0" presStyleCnt="5"/>
      <dgm:spPr/>
      <dgm:t>
        <a:bodyPr/>
        <a:lstStyle/>
        <a:p>
          <a:endParaRPr lang="en-GB"/>
        </a:p>
      </dgm:t>
    </dgm:pt>
    <dgm:pt modelId="{2DD34FE4-0D2F-4D4F-9790-61694B1FFDD1}" type="pres">
      <dgm:prSet presAssocID="{2D47A9F9-2474-45E8-94FB-56D315EC9A22}" presName="hierRoot2" presStyleCnt="0">
        <dgm:presLayoutVars>
          <dgm:hierBranch val="init"/>
        </dgm:presLayoutVars>
      </dgm:prSet>
      <dgm:spPr/>
    </dgm:pt>
    <dgm:pt modelId="{97BD31C8-A179-4DC0-9997-B312D4F8CEF2}" type="pres">
      <dgm:prSet presAssocID="{2D47A9F9-2474-45E8-94FB-56D315EC9A22}" presName="rootComposite" presStyleCnt="0"/>
      <dgm:spPr/>
    </dgm:pt>
    <dgm:pt modelId="{AA70EDB9-983F-4C16-B619-2382F7D1CD34}" type="pres">
      <dgm:prSet presAssocID="{2D47A9F9-2474-45E8-94FB-56D315EC9A22}" presName="rootText" presStyleLbl="node3" presStyleIdx="0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3501A48-E17C-468C-B8C3-5C15CABEF926}" type="pres">
      <dgm:prSet presAssocID="{2D47A9F9-2474-45E8-94FB-56D315EC9A22}" presName="rootConnector" presStyleLbl="node3" presStyleIdx="0" presStyleCnt="5"/>
      <dgm:spPr/>
      <dgm:t>
        <a:bodyPr/>
        <a:lstStyle/>
        <a:p>
          <a:endParaRPr lang="en-GB"/>
        </a:p>
      </dgm:t>
    </dgm:pt>
    <dgm:pt modelId="{85852E2E-6EFF-4708-B298-ADE18AA6A482}" type="pres">
      <dgm:prSet presAssocID="{2D47A9F9-2474-45E8-94FB-56D315EC9A22}" presName="hierChild4" presStyleCnt="0"/>
      <dgm:spPr/>
    </dgm:pt>
    <dgm:pt modelId="{54625D8A-5B7E-4CA5-90D6-737176639BE6}" type="pres">
      <dgm:prSet presAssocID="{2D47A9F9-2474-45E8-94FB-56D315EC9A22}" presName="hierChild5" presStyleCnt="0"/>
      <dgm:spPr/>
    </dgm:pt>
    <dgm:pt modelId="{769CF8C8-CAA8-49EC-9DE4-69CFA11EB32F}" type="pres">
      <dgm:prSet presAssocID="{4575EB38-6433-4214-8292-31BF66304EB7}" presName="Name35" presStyleLbl="parChTrans1D3" presStyleIdx="1" presStyleCnt="5"/>
      <dgm:spPr/>
      <dgm:t>
        <a:bodyPr/>
        <a:lstStyle/>
        <a:p>
          <a:endParaRPr lang="en-GB"/>
        </a:p>
      </dgm:t>
    </dgm:pt>
    <dgm:pt modelId="{D859F8F7-16CD-499F-BD5A-97FEEBC6421A}" type="pres">
      <dgm:prSet presAssocID="{03FB8522-B3F2-423B-9408-DD79E9F739D2}" presName="hierRoot2" presStyleCnt="0">
        <dgm:presLayoutVars>
          <dgm:hierBranch val="init"/>
        </dgm:presLayoutVars>
      </dgm:prSet>
      <dgm:spPr/>
    </dgm:pt>
    <dgm:pt modelId="{80D5F9D5-DA1A-4EE6-B18D-3A69D9FB0258}" type="pres">
      <dgm:prSet presAssocID="{03FB8522-B3F2-423B-9408-DD79E9F739D2}" presName="rootComposite" presStyleCnt="0"/>
      <dgm:spPr/>
    </dgm:pt>
    <dgm:pt modelId="{7275478B-F0BB-49BD-9F13-5F565B8486D0}" type="pres">
      <dgm:prSet presAssocID="{03FB8522-B3F2-423B-9408-DD79E9F739D2}" presName="rootText" presStyleLbl="node3" presStyleIdx="1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068DCD1-0930-4F49-9E58-754733D17DDC}" type="pres">
      <dgm:prSet presAssocID="{03FB8522-B3F2-423B-9408-DD79E9F739D2}" presName="rootConnector" presStyleLbl="node3" presStyleIdx="1" presStyleCnt="5"/>
      <dgm:spPr/>
      <dgm:t>
        <a:bodyPr/>
        <a:lstStyle/>
        <a:p>
          <a:endParaRPr lang="en-GB"/>
        </a:p>
      </dgm:t>
    </dgm:pt>
    <dgm:pt modelId="{74B6EC99-0922-4193-815C-7C439E0B400B}" type="pres">
      <dgm:prSet presAssocID="{03FB8522-B3F2-423B-9408-DD79E9F739D2}" presName="hierChild4" presStyleCnt="0"/>
      <dgm:spPr/>
    </dgm:pt>
    <dgm:pt modelId="{E177E7DB-6101-42A9-8BFA-A3CD050D47E2}" type="pres">
      <dgm:prSet presAssocID="{03FB8522-B3F2-423B-9408-DD79E9F739D2}" presName="hierChild5" presStyleCnt="0"/>
      <dgm:spPr/>
    </dgm:pt>
    <dgm:pt modelId="{6520B8CD-260D-49BB-8722-134F8E09B0ED}" type="pres">
      <dgm:prSet presAssocID="{F045E2B7-C884-4EF9-86A0-C3EC50B6D1B0}" presName="Name35" presStyleLbl="parChTrans1D3" presStyleIdx="2" presStyleCnt="5"/>
      <dgm:spPr/>
      <dgm:t>
        <a:bodyPr/>
        <a:lstStyle/>
        <a:p>
          <a:endParaRPr lang="en-GB"/>
        </a:p>
      </dgm:t>
    </dgm:pt>
    <dgm:pt modelId="{8E1F3555-125E-4936-BCCC-B02A25E4B979}" type="pres">
      <dgm:prSet presAssocID="{BC9BDC4E-D9D0-4B91-99FC-313679C0751F}" presName="hierRoot2" presStyleCnt="0">
        <dgm:presLayoutVars>
          <dgm:hierBranch val="init"/>
        </dgm:presLayoutVars>
      </dgm:prSet>
      <dgm:spPr/>
    </dgm:pt>
    <dgm:pt modelId="{F452BBE1-815A-4D31-B6D3-805E695E14B9}" type="pres">
      <dgm:prSet presAssocID="{BC9BDC4E-D9D0-4B91-99FC-313679C0751F}" presName="rootComposite" presStyleCnt="0"/>
      <dgm:spPr/>
    </dgm:pt>
    <dgm:pt modelId="{38684E72-7D10-4509-90FA-1DE6792247F1}" type="pres">
      <dgm:prSet presAssocID="{BC9BDC4E-D9D0-4B91-99FC-313679C0751F}" presName="rootText" presStyleLbl="node3" presStyleIdx="2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77F971C-8795-4544-8500-B9B007A32DA6}" type="pres">
      <dgm:prSet presAssocID="{BC9BDC4E-D9D0-4B91-99FC-313679C0751F}" presName="rootConnector" presStyleLbl="node3" presStyleIdx="2" presStyleCnt="5"/>
      <dgm:spPr/>
      <dgm:t>
        <a:bodyPr/>
        <a:lstStyle/>
        <a:p>
          <a:endParaRPr lang="en-GB"/>
        </a:p>
      </dgm:t>
    </dgm:pt>
    <dgm:pt modelId="{2923FBA7-FE6B-45CD-B8B0-C2CD06FC1C16}" type="pres">
      <dgm:prSet presAssocID="{BC9BDC4E-D9D0-4B91-99FC-313679C0751F}" presName="hierChild4" presStyleCnt="0"/>
      <dgm:spPr/>
    </dgm:pt>
    <dgm:pt modelId="{294B2CEA-4B6A-4FBD-8AEF-5E8BED0977E5}" type="pres">
      <dgm:prSet presAssocID="{BC9BDC4E-D9D0-4B91-99FC-313679C0751F}" presName="hierChild5" presStyleCnt="0"/>
      <dgm:spPr/>
    </dgm:pt>
    <dgm:pt modelId="{6253CE32-762A-4B73-880E-5F86315C5A60}" type="pres">
      <dgm:prSet presAssocID="{8D0C41CD-4F36-43EA-AB54-21D14AA16730}" presName="Name35" presStyleLbl="parChTrans1D3" presStyleIdx="3" presStyleCnt="5"/>
      <dgm:spPr/>
      <dgm:t>
        <a:bodyPr/>
        <a:lstStyle/>
        <a:p>
          <a:endParaRPr lang="en-GB"/>
        </a:p>
      </dgm:t>
    </dgm:pt>
    <dgm:pt modelId="{FA7872F7-335B-4732-984B-9B3E43D7D8DB}" type="pres">
      <dgm:prSet presAssocID="{11E2C880-1F44-42E7-99A0-BCB3E84093C2}" presName="hierRoot2" presStyleCnt="0">
        <dgm:presLayoutVars>
          <dgm:hierBranch val="init"/>
        </dgm:presLayoutVars>
      </dgm:prSet>
      <dgm:spPr/>
    </dgm:pt>
    <dgm:pt modelId="{BA824B71-B317-495B-B2E0-969691903292}" type="pres">
      <dgm:prSet presAssocID="{11E2C880-1F44-42E7-99A0-BCB3E84093C2}" presName="rootComposite" presStyleCnt="0"/>
      <dgm:spPr/>
    </dgm:pt>
    <dgm:pt modelId="{472793FD-E2E9-443C-A4FA-024E3F9B4664}" type="pres">
      <dgm:prSet presAssocID="{11E2C880-1F44-42E7-99A0-BCB3E84093C2}" presName="rootText" presStyleLbl="node3" presStyleIdx="3" presStyleCnt="5" custLinFactNeighborY="109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981220C-DA78-4574-AE16-CB095C984FB9}" type="pres">
      <dgm:prSet presAssocID="{11E2C880-1F44-42E7-99A0-BCB3E84093C2}" presName="rootConnector" presStyleLbl="node3" presStyleIdx="3" presStyleCnt="5"/>
      <dgm:spPr/>
      <dgm:t>
        <a:bodyPr/>
        <a:lstStyle/>
        <a:p>
          <a:endParaRPr lang="en-GB"/>
        </a:p>
      </dgm:t>
    </dgm:pt>
    <dgm:pt modelId="{61FA3FF0-4BED-4509-96E1-CB699B40A2E3}" type="pres">
      <dgm:prSet presAssocID="{11E2C880-1F44-42E7-99A0-BCB3E84093C2}" presName="hierChild4" presStyleCnt="0"/>
      <dgm:spPr/>
    </dgm:pt>
    <dgm:pt modelId="{47DBE615-CBED-4B24-A012-E8B93462219E}" type="pres">
      <dgm:prSet presAssocID="{11E2C880-1F44-42E7-99A0-BCB3E84093C2}" presName="hierChild5" presStyleCnt="0"/>
      <dgm:spPr/>
    </dgm:pt>
    <dgm:pt modelId="{C1DED144-0AD5-435F-AD8C-5582BF48E32B}" type="pres">
      <dgm:prSet presAssocID="{B4CCD546-9847-4F6C-9C36-8FBE8DEC0919}" presName="Name35" presStyleLbl="parChTrans1D3" presStyleIdx="4" presStyleCnt="5"/>
      <dgm:spPr/>
      <dgm:t>
        <a:bodyPr/>
        <a:lstStyle/>
        <a:p>
          <a:endParaRPr lang="en-GB"/>
        </a:p>
      </dgm:t>
    </dgm:pt>
    <dgm:pt modelId="{A636DFCF-A9BF-40F1-9A46-397B654C8B2C}" type="pres">
      <dgm:prSet presAssocID="{9DCBB0AD-3669-422F-8268-E966F797B248}" presName="hierRoot2" presStyleCnt="0">
        <dgm:presLayoutVars>
          <dgm:hierBranch val="init"/>
        </dgm:presLayoutVars>
      </dgm:prSet>
      <dgm:spPr/>
    </dgm:pt>
    <dgm:pt modelId="{5449F28D-678E-4104-95C6-9B4038F38004}" type="pres">
      <dgm:prSet presAssocID="{9DCBB0AD-3669-422F-8268-E966F797B248}" presName="rootComposite" presStyleCnt="0"/>
      <dgm:spPr/>
    </dgm:pt>
    <dgm:pt modelId="{6998E585-1C6D-4339-BBB8-342F9FB9045F}" type="pres">
      <dgm:prSet presAssocID="{9DCBB0AD-3669-422F-8268-E966F797B248}" presName="rootText" presStyleLbl="node3" presStyleIdx="4" presStyleCnt="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8A36F60-38E1-4967-BC8B-A4BC76F35C05}" type="pres">
      <dgm:prSet presAssocID="{9DCBB0AD-3669-422F-8268-E966F797B248}" presName="rootConnector" presStyleLbl="node3" presStyleIdx="4" presStyleCnt="5"/>
      <dgm:spPr/>
      <dgm:t>
        <a:bodyPr/>
        <a:lstStyle/>
        <a:p>
          <a:endParaRPr lang="en-GB"/>
        </a:p>
      </dgm:t>
    </dgm:pt>
    <dgm:pt modelId="{5FC55952-DE54-402F-97A0-BC992541A15B}" type="pres">
      <dgm:prSet presAssocID="{9DCBB0AD-3669-422F-8268-E966F797B248}" presName="hierChild4" presStyleCnt="0"/>
      <dgm:spPr/>
    </dgm:pt>
    <dgm:pt modelId="{C1EB0F24-A4E0-460E-945A-3C9E2777BAB8}" type="pres">
      <dgm:prSet presAssocID="{9DCBB0AD-3669-422F-8268-E966F797B248}" presName="hierChild5" presStyleCnt="0"/>
      <dgm:spPr/>
    </dgm:pt>
    <dgm:pt modelId="{5775667A-045A-45E8-B6DB-F6488E865450}" type="pres">
      <dgm:prSet presAssocID="{AE1DEBEE-B29F-4F7F-82CD-B1B45646565E}" presName="hierChild7" presStyleCnt="0"/>
      <dgm:spPr/>
    </dgm:pt>
  </dgm:ptLst>
  <dgm:cxnLst>
    <dgm:cxn modelId="{CC2F0942-8C6E-4A80-815D-4095168F4097}" type="presOf" srcId="{C3C97E38-3EB7-4430-9F1D-5AA691BE8788}" destId="{F1885E28-3AEE-4B2C-9E48-FAEEFCF8DA5D}" srcOrd="0" destOrd="0" presId="urn:microsoft.com/office/officeart/2005/8/layout/orgChart1"/>
    <dgm:cxn modelId="{1B04C5E0-D345-46CA-BBF9-E6309D57CAD4}" type="presOf" srcId="{11E2C880-1F44-42E7-99A0-BCB3E84093C2}" destId="{6981220C-DA78-4574-AE16-CB095C984FB9}" srcOrd="1" destOrd="0" presId="urn:microsoft.com/office/officeart/2005/8/layout/orgChart1"/>
    <dgm:cxn modelId="{D899E37B-E627-45EB-86F8-17FC35582A58}" type="presOf" srcId="{0751FF52-9E85-4E46-B7F8-8F29046BFC10}" destId="{6A49DF0C-178F-4A38-8C8C-C062637DA626}" srcOrd="0" destOrd="0" presId="urn:microsoft.com/office/officeart/2005/8/layout/orgChart1"/>
    <dgm:cxn modelId="{D552B4F7-01F4-4102-A5EC-409A0964234C}" srcId="{70004426-FA04-4521-9622-991F25B86BDC}" destId="{FBA5ACC3-1816-401F-8CAC-6E09EC929448}" srcOrd="1" destOrd="0" parTransId="{0751FF52-9E85-4E46-B7F8-8F29046BFC10}" sibTransId="{C035705C-F15E-40CC-B1BD-7142CDD874FC}"/>
    <dgm:cxn modelId="{A96BBB64-1EE2-456C-9156-F0CA179F3D1D}" type="presOf" srcId="{9DCBB0AD-3669-422F-8268-E966F797B248}" destId="{68A36F60-38E1-4967-BC8B-A4BC76F35C05}" srcOrd="1" destOrd="0" presId="urn:microsoft.com/office/officeart/2005/8/layout/orgChart1"/>
    <dgm:cxn modelId="{DAF6163F-FBBD-463C-BBB7-9C6005BB5D56}" type="presOf" srcId="{11E2C880-1F44-42E7-99A0-BCB3E84093C2}" destId="{472793FD-E2E9-443C-A4FA-024E3F9B4664}" srcOrd="0" destOrd="0" presId="urn:microsoft.com/office/officeart/2005/8/layout/orgChart1"/>
    <dgm:cxn modelId="{BB33B4C8-CCEE-428F-8888-377B5BEBF01C}" type="presOf" srcId="{03FB8522-B3F2-423B-9408-DD79E9F739D2}" destId="{0068DCD1-0930-4F49-9E58-754733D17DDC}" srcOrd="1" destOrd="0" presId="urn:microsoft.com/office/officeart/2005/8/layout/orgChart1"/>
    <dgm:cxn modelId="{3FF75B0A-C203-4268-AE4C-5CEFC7B45656}" srcId="{AE1DEBEE-B29F-4F7F-82CD-B1B45646565E}" destId="{9DCBB0AD-3669-422F-8268-E966F797B248}" srcOrd="4" destOrd="0" parTransId="{B4CCD546-9847-4F6C-9C36-8FBE8DEC0919}" sibTransId="{E93A4315-9805-4A7C-B45D-FD5CD106EB73}"/>
    <dgm:cxn modelId="{5BB284EE-18FB-44FE-BD77-9E4C29FFEACA}" type="presOf" srcId="{670079C2-DF79-4814-93D3-D44F11D689E6}" destId="{3F369119-A052-45AC-8921-C129209B64AC}" srcOrd="0" destOrd="0" presId="urn:microsoft.com/office/officeart/2005/8/layout/orgChart1"/>
    <dgm:cxn modelId="{CA0E3825-559D-454E-8B28-5BB11709BCD7}" type="presOf" srcId="{8D0C41CD-4F36-43EA-AB54-21D14AA16730}" destId="{6253CE32-762A-4B73-880E-5F86315C5A60}" srcOrd="0" destOrd="0" presId="urn:microsoft.com/office/officeart/2005/8/layout/orgChart1"/>
    <dgm:cxn modelId="{2ABF2853-E3CF-4148-AE8E-89E8A3257AD9}" type="presOf" srcId="{03FB8522-B3F2-423B-9408-DD79E9F739D2}" destId="{7275478B-F0BB-49BD-9F13-5F565B8486D0}" srcOrd="0" destOrd="0" presId="urn:microsoft.com/office/officeart/2005/8/layout/orgChart1"/>
    <dgm:cxn modelId="{AEF87BE3-54AC-4572-8EE4-8BFAC6EDB257}" type="presOf" srcId="{D1944304-0021-4DEA-BB42-C40F87FE7224}" destId="{F7F7C961-3F66-4F33-A3E8-4F8038D0D3AD}" srcOrd="1" destOrd="0" presId="urn:microsoft.com/office/officeart/2005/8/layout/orgChart1"/>
    <dgm:cxn modelId="{2E3E231C-1C93-4862-9B7E-1E7EF9B9C483}" type="presOf" srcId="{AE1DEBEE-B29F-4F7F-82CD-B1B45646565E}" destId="{DDFA4689-74D0-41C5-89F3-5C02BC7CE670}" srcOrd="1" destOrd="0" presId="urn:microsoft.com/office/officeart/2005/8/layout/orgChart1"/>
    <dgm:cxn modelId="{B96F471D-B98B-421A-90FF-B571C151DC12}" srcId="{70004426-FA04-4521-9622-991F25B86BDC}" destId="{43102091-CA4C-419C-B01D-716A83891411}" srcOrd="0" destOrd="0" parTransId="{8D1B23D6-BEC3-40EE-AF3D-2298176FEAEC}" sibTransId="{F6D1AFC6-775D-4ECA-AD91-D43F089D87FF}"/>
    <dgm:cxn modelId="{7073FBE4-29C4-4C78-B2A0-7914E89B5D36}" type="presOf" srcId="{9DCBB0AD-3669-422F-8268-E966F797B248}" destId="{6998E585-1C6D-4339-BBB8-342F9FB9045F}" srcOrd="0" destOrd="0" presId="urn:microsoft.com/office/officeart/2005/8/layout/orgChart1"/>
    <dgm:cxn modelId="{880ABF2B-F102-4D4C-BEDB-C8644FFF3930}" srcId="{AE1DEBEE-B29F-4F7F-82CD-B1B45646565E}" destId="{2D47A9F9-2474-45E8-94FB-56D315EC9A22}" srcOrd="0" destOrd="0" parTransId="{9E194305-BCEE-461F-81DB-F1C615F93685}" sibTransId="{B84F5C73-4946-4240-A8D5-F24302972103}"/>
    <dgm:cxn modelId="{F766945B-75D9-4A11-9126-1A80D199E1C3}" type="presOf" srcId="{2D47A9F9-2474-45E8-94FB-56D315EC9A22}" destId="{E3501A48-E17C-468C-B8C3-5C15CABEF926}" srcOrd="1" destOrd="0" presId="urn:microsoft.com/office/officeart/2005/8/layout/orgChart1"/>
    <dgm:cxn modelId="{02D3316E-A46F-4653-BAA9-1D8E53955F63}" type="presOf" srcId="{D1944304-0021-4DEA-BB42-C40F87FE7224}" destId="{97F0C5E7-FA1A-43A7-8E34-0F3F40A1636A}" srcOrd="0" destOrd="0" presId="urn:microsoft.com/office/officeart/2005/8/layout/orgChart1"/>
    <dgm:cxn modelId="{C6958262-CED7-4392-97A7-3AE3F27BD2D6}" type="presOf" srcId="{8D1B23D6-BEC3-40EE-AF3D-2298176FEAEC}" destId="{B13F3311-AA0B-4BB9-9034-7F723B10073D}" srcOrd="0" destOrd="0" presId="urn:microsoft.com/office/officeart/2005/8/layout/orgChart1"/>
    <dgm:cxn modelId="{08DEA0A3-DC7D-4922-A776-039445FAEA1A}" srcId="{37BCC8BF-5CAE-4277-A353-E4E686F5C4E3}" destId="{70004426-FA04-4521-9622-991F25B86BDC}" srcOrd="0" destOrd="0" parTransId="{AEEE566A-7029-4D17-9B29-FAE187793018}" sibTransId="{666FEC89-2302-414B-AC44-21EA1357DF3F}"/>
    <dgm:cxn modelId="{B39BA01B-E752-4C8D-B7A4-69BDFED9ED24}" type="presOf" srcId="{670079C2-DF79-4814-93D3-D44F11D689E6}" destId="{CE699ECB-DEBB-4EFE-BBD3-7A7368A178B9}" srcOrd="1" destOrd="0" presId="urn:microsoft.com/office/officeart/2005/8/layout/orgChart1"/>
    <dgm:cxn modelId="{2CADC4FC-24E7-4CC1-B5F8-B5CB796E8BA4}" type="presOf" srcId="{FBA5ACC3-1816-401F-8CAC-6E09EC929448}" destId="{1128594F-C89D-4B54-A9AB-B8BA5A0F22A6}" srcOrd="1" destOrd="0" presId="urn:microsoft.com/office/officeart/2005/8/layout/orgChart1"/>
    <dgm:cxn modelId="{7B8C7228-35F3-4B5F-86EC-617F2D9A49C5}" srcId="{70004426-FA04-4521-9622-991F25B86BDC}" destId="{670079C2-DF79-4814-93D3-D44F11D689E6}" srcOrd="5" destOrd="0" parTransId="{9A975220-4718-4896-A202-1970051D590E}" sibTransId="{5CF0AF53-A3C7-486D-A5AF-C1FE9DD72C6B}"/>
    <dgm:cxn modelId="{96EF7C49-A9F3-421C-854D-1CF76938B18A}" type="presOf" srcId="{F045E2B7-C884-4EF9-86A0-C3EC50B6D1B0}" destId="{6520B8CD-260D-49BB-8722-134F8E09B0ED}" srcOrd="0" destOrd="0" presId="urn:microsoft.com/office/officeart/2005/8/layout/orgChart1"/>
    <dgm:cxn modelId="{487840C0-1C47-4166-B3BD-96271F4FAAD0}" srcId="{70004426-FA04-4521-9622-991F25B86BDC}" destId="{AE10DE63-3556-420C-8062-BACF7D3CB673}" srcOrd="2" destOrd="0" parTransId="{C3C97E38-3EB7-4430-9F1D-5AA691BE8788}" sibTransId="{562EEA30-EACB-4ADB-84B3-F5804C1DC696}"/>
    <dgm:cxn modelId="{0F199EDB-3E07-4987-B625-0596C3F60CB4}" srcId="{AE1DEBEE-B29F-4F7F-82CD-B1B45646565E}" destId="{11E2C880-1F44-42E7-99A0-BCB3E84093C2}" srcOrd="3" destOrd="0" parTransId="{8D0C41CD-4F36-43EA-AB54-21D14AA16730}" sibTransId="{F310B2B7-352B-4337-9200-45101E379D32}"/>
    <dgm:cxn modelId="{8562F293-F9BC-4D5B-8115-9206A6AB25DB}" type="presOf" srcId="{70004426-FA04-4521-9622-991F25B86BDC}" destId="{70D16A40-B475-4A5C-A971-675EB7B4AB0D}" srcOrd="1" destOrd="0" presId="urn:microsoft.com/office/officeart/2005/8/layout/orgChart1"/>
    <dgm:cxn modelId="{356CF3D7-BB22-4E8F-A4F2-BBB04A43A228}" srcId="{AE1DEBEE-B29F-4F7F-82CD-B1B45646565E}" destId="{BC9BDC4E-D9D0-4B91-99FC-313679C0751F}" srcOrd="2" destOrd="0" parTransId="{F045E2B7-C884-4EF9-86A0-C3EC50B6D1B0}" sibTransId="{D5330115-0CA5-4702-9F54-2EF144326E9C}"/>
    <dgm:cxn modelId="{DC1A6AE7-9614-4287-8170-87158BAA8F9C}" type="presOf" srcId="{37BCC8BF-5CAE-4277-A353-E4E686F5C4E3}" destId="{6A89D0D4-FCAC-411C-BA74-7455816AA0A3}" srcOrd="0" destOrd="0" presId="urn:microsoft.com/office/officeart/2005/8/layout/orgChart1"/>
    <dgm:cxn modelId="{4FF5E5B7-B24A-459F-9D40-2ED2379D31A8}" type="presOf" srcId="{43102091-CA4C-419C-B01D-716A83891411}" destId="{5D097161-E35F-4CC8-9A8B-71A226C9593F}" srcOrd="0" destOrd="0" presId="urn:microsoft.com/office/officeart/2005/8/layout/orgChart1"/>
    <dgm:cxn modelId="{A338F995-3302-46CF-B0D1-1E2881B1B97D}" type="presOf" srcId="{70004426-FA04-4521-9622-991F25B86BDC}" destId="{1007CEA2-7F78-4F2D-9A49-B7AC633D2620}" srcOrd="0" destOrd="0" presId="urn:microsoft.com/office/officeart/2005/8/layout/orgChart1"/>
    <dgm:cxn modelId="{8AAD3CFD-A273-4672-AB54-9B2DEB19C80B}" type="presOf" srcId="{43102091-CA4C-419C-B01D-716A83891411}" destId="{91BD5D31-A7C7-469B-BCCF-FF376DE4595E}" srcOrd="1" destOrd="0" presId="urn:microsoft.com/office/officeart/2005/8/layout/orgChart1"/>
    <dgm:cxn modelId="{92A79DB7-C0AE-4A84-838F-B60301B8A446}" type="presOf" srcId="{585E06A6-E16F-48C3-A661-89C1400D8FC8}" destId="{EBFBDD6B-59E9-4962-8600-747EC1ADE311}" srcOrd="0" destOrd="0" presId="urn:microsoft.com/office/officeart/2005/8/layout/orgChart1"/>
    <dgm:cxn modelId="{FB897A8D-D558-4C5B-9BAF-4556D79AD410}" type="presOf" srcId="{9A975220-4718-4896-A202-1970051D590E}" destId="{3E02867E-A55A-417B-86F6-745FB7690F3E}" srcOrd="0" destOrd="0" presId="urn:microsoft.com/office/officeart/2005/8/layout/orgChart1"/>
    <dgm:cxn modelId="{4998FF7E-F449-455B-8E1E-6847A35BBE36}" type="presOf" srcId="{BC9BDC4E-D9D0-4B91-99FC-313679C0751F}" destId="{377F971C-8795-4544-8500-B9B007A32DA6}" srcOrd="1" destOrd="0" presId="urn:microsoft.com/office/officeart/2005/8/layout/orgChart1"/>
    <dgm:cxn modelId="{DE77058F-1E16-477E-B81E-716F7656AF5A}" type="presOf" srcId="{B4CCD546-9847-4F6C-9C36-8FBE8DEC0919}" destId="{C1DED144-0AD5-435F-AD8C-5582BF48E32B}" srcOrd="0" destOrd="0" presId="urn:microsoft.com/office/officeart/2005/8/layout/orgChart1"/>
    <dgm:cxn modelId="{39F8155A-AB1C-4947-945E-B8F52D62C422}" type="presOf" srcId="{FBA5ACC3-1816-401F-8CAC-6E09EC929448}" destId="{0DCAFB3F-03A6-4865-BA7D-37ACF3800B31}" srcOrd="0" destOrd="0" presId="urn:microsoft.com/office/officeart/2005/8/layout/orgChart1"/>
    <dgm:cxn modelId="{ED3B59E2-D35C-4569-9E87-868604E50361}" type="presOf" srcId="{575696AC-8A9D-491A-AB07-5D601981CD15}" destId="{3587071F-7AF8-4827-9CD6-3A25EC244073}" srcOrd="0" destOrd="0" presId="urn:microsoft.com/office/officeart/2005/8/layout/orgChart1"/>
    <dgm:cxn modelId="{DC34AE16-F9D9-4D54-905B-4B72D2B90A21}" type="presOf" srcId="{9E194305-BCEE-461F-81DB-F1C615F93685}" destId="{D7825C87-8464-49FA-BDB3-E25AC50A538D}" srcOrd="0" destOrd="0" presId="urn:microsoft.com/office/officeart/2005/8/layout/orgChart1"/>
    <dgm:cxn modelId="{92E4048F-4768-4AD9-BF8A-B82DD00D81B0}" type="presOf" srcId="{2D47A9F9-2474-45E8-94FB-56D315EC9A22}" destId="{AA70EDB9-983F-4C16-B619-2382F7D1CD34}" srcOrd="0" destOrd="0" presId="urn:microsoft.com/office/officeart/2005/8/layout/orgChart1"/>
    <dgm:cxn modelId="{906925DD-B3F7-4DAF-BE36-18387FA0EC10}" type="presOf" srcId="{BC9BDC4E-D9D0-4B91-99FC-313679C0751F}" destId="{38684E72-7D10-4509-90FA-1DE6792247F1}" srcOrd="0" destOrd="0" presId="urn:microsoft.com/office/officeart/2005/8/layout/orgChart1"/>
    <dgm:cxn modelId="{89C52AE7-5D14-4FE8-8C94-B42CC2D24648}" srcId="{70004426-FA04-4521-9622-991F25B86BDC}" destId="{AE1DEBEE-B29F-4F7F-82CD-B1B45646565E}" srcOrd="4" destOrd="0" parTransId="{575696AC-8A9D-491A-AB07-5D601981CD15}" sibTransId="{56738F4C-46DF-45FE-A5E8-62FDD8A4461B}"/>
    <dgm:cxn modelId="{4AD5E3C8-18DD-41EA-AB39-DC1B18C751A1}" srcId="{70004426-FA04-4521-9622-991F25B86BDC}" destId="{D1944304-0021-4DEA-BB42-C40F87FE7224}" srcOrd="3" destOrd="0" parTransId="{585E06A6-E16F-48C3-A661-89C1400D8FC8}" sibTransId="{941E0936-8AAF-4B55-8AF3-10CEC9A600B1}"/>
    <dgm:cxn modelId="{7E18E47F-594D-45AE-BE5A-06633480825F}" type="presOf" srcId="{AE10DE63-3556-420C-8062-BACF7D3CB673}" destId="{96AE4FF1-35CA-4A28-8033-BFC62337D5A0}" srcOrd="1" destOrd="0" presId="urn:microsoft.com/office/officeart/2005/8/layout/orgChart1"/>
    <dgm:cxn modelId="{354CB665-816A-42AB-A56D-6C7600503785}" type="presOf" srcId="{AE1DEBEE-B29F-4F7F-82CD-B1B45646565E}" destId="{31E5DC7E-6691-4D46-AFC9-757B7B669D00}" srcOrd="0" destOrd="0" presId="urn:microsoft.com/office/officeart/2005/8/layout/orgChart1"/>
    <dgm:cxn modelId="{C48FCFEB-4E5D-4A72-8CD7-99C8846C1462}" srcId="{AE1DEBEE-B29F-4F7F-82CD-B1B45646565E}" destId="{03FB8522-B3F2-423B-9408-DD79E9F739D2}" srcOrd="1" destOrd="0" parTransId="{4575EB38-6433-4214-8292-31BF66304EB7}" sibTransId="{E003424D-335B-4AFC-9693-F8C254BE2D22}"/>
    <dgm:cxn modelId="{84DCA446-1F57-43A1-96FC-4FB47291BB37}" type="presOf" srcId="{4575EB38-6433-4214-8292-31BF66304EB7}" destId="{769CF8C8-CAA8-49EC-9DE4-69CFA11EB32F}" srcOrd="0" destOrd="0" presId="urn:microsoft.com/office/officeart/2005/8/layout/orgChart1"/>
    <dgm:cxn modelId="{856D5383-C2D8-4322-BFA7-7AB9AF51562A}" type="presOf" srcId="{AE10DE63-3556-420C-8062-BACF7D3CB673}" destId="{B8392C70-84B8-4FF8-9137-93D3B23DB390}" srcOrd="0" destOrd="0" presId="urn:microsoft.com/office/officeart/2005/8/layout/orgChart1"/>
    <dgm:cxn modelId="{39CF2CC5-E1B3-4B52-AD20-A1F2271811B1}" type="presParOf" srcId="{6A89D0D4-FCAC-411C-BA74-7455816AA0A3}" destId="{4BC0E7D7-C8E2-4E0E-B0D9-7F9059B13926}" srcOrd="0" destOrd="0" presId="urn:microsoft.com/office/officeart/2005/8/layout/orgChart1"/>
    <dgm:cxn modelId="{F779DC7D-46DC-4C63-A1C4-B32F4E2BDC42}" type="presParOf" srcId="{4BC0E7D7-C8E2-4E0E-B0D9-7F9059B13926}" destId="{6CEF124E-1A8F-4175-856A-CB5DA03CAA8E}" srcOrd="0" destOrd="0" presId="urn:microsoft.com/office/officeart/2005/8/layout/orgChart1"/>
    <dgm:cxn modelId="{C2C6178E-E8BC-4D91-9D64-987890E928E2}" type="presParOf" srcId="{6CEF124E-1A8F-4175-856A-CB5DA03CAA8E}" destId="{1007CEA2-7F78-4F2D-9A49-B7AC633D2620}" srcOrd="0" destOrd="0" presId="urn:microsoft.com/office/officeart/2005/8/layout/orgChart1"/>
    <dgm:cxn modelId="{DE088838-482F-4E04-8AD9-0DE53BB03E5C}" type="presParOf" srcId="{6CEF124E-1A8F-4175-856A-CB5DA03CAA8E}" destId="{70D16A40-B475-4A5C-A971-675EB7B4AB0D}" srcOrd="1" destOrd="0" presId="urn:microsoft.com/office/officeart/2005/8/layout/orgChart1"/>
    <dgm:cxn modelId="{7B764E88-AF1F-4FF8-98CF-70B04623C344}" type="presParOf" srcId="{4BC0E7D7-C8E2-4E0E-B0D9-7F9059B13926}" destId="{94EFEE16-8BC0-4EF4-9A49-4B683B8E0E71}" srcOrd="1" destOrd="0" presId="urn:microsoft.com/office/officeart/2005/8/layout/orgChart1"/>
    <dgm:cxn modelId="{45C769CB-E0C9-4B0B-B612-476D0ADE79BC}" type="presParOf" srcId="{94EFEE16-8BC0-4EF4-9A49-4B683B8E0E71}" destId="{B13F3311-AA0B-4BB9-9034-7F723B10073D}" srcOrd="0" destOrd="0" presId="urn:microsoft.com/office/officeart/2005/8/layout/orgChart1"/>
    <dgm:cxn modelId="{C17C6268-2384-4AB9-B83A-7AF0DBEA5483}" type="presParOf" srcId="{94EFEE16-8BC0-4EF4-9A49-4B683B8E0E71}" destId="{FBE2C771-3B93-423A-83DA-21C4CD2707B3}" srcOrd="1" destOrd="0" presId="urn:microsoft.com/office/officeart/2005/8/layout/orgChart1"/>
    <dgm:cxn modelId="{AE41E2EE-FA9A-4655-B66D-FF3C885EDB4D}" type="presParOf" srcId="{FBE2C771-3B93-423A-83DA-21C4CD2707B3}" destId="{7AB6538D-465E-4804-A158-23B4A9983A49}" srcOrd="0" destOrd="0" presId="urn:microsoft.com/office/officeart/2005/8/layout/orgChart1"/>
    <dgm:cxn modelId="{3FBDCC82-A818-40C8-AE70-31ADE5ACA461}" type="presParOf" srcId="{7AB6538D-465E-4804-A158-23B4A9983A49}" destId="{5D097161-E35F-4CC8-9A8B-71A226C9593F}" srcOrd="0" destOrd="0" presId="urn:microsoft.com/office/officeart/2005/8/layout/orgChart1"/>
    <dgm:cxn modelId="{BC51F629-FF8F-4913-9B80-8F46C06CA374}" type="presParOf" srcId="{7AB6538D-465E-4804-A158-23B4A9983A49}" destId="{91BD5D31-A7C7-469B-BCCF-FF376DE4595E}" srcOrd="1" destOrd="0" presId="urn:microsoft.com/office/officeart/2005/8/layout/orgChart1"/>
    <dgm:cxn modelId="{66C4116F-7710-42C5-A601-0990C1827A00}" type="presParOf" srcId="{FBE2C771-3B93-423A-83DA-21C4CD2707B3}" destId="{05654810-86BB-425B-8EB8-8D063235BB37}" srcOrd="1" destOrd="0" presId="urn:microsoft.com/office/officeart/2005/8/layout/orgChart1"/>
    <dgm:cxn modelId="{E6A1BAE2-7594-43A0-B093-876B15AE62E1}" type="presParOf" srcId="{FBE2C771-3B93-423A-83DA-21C4CD2707B3}" destId="{056245D7-426B-45BA-BA73-B9DF843717B9}" srcOrd="2" destOrd="0" presId="urn:microsoft.com/office/officeart/2005/8/layout/orgChart1"/>
    <dgm:cxn modelId="{D8000A01-AC1C-4049-B050-AA036B6C98AF}" type="presParOf" srcId="{94EFEE16-8BC0-4EF4-9A49-4B683B8E0E71}" destId="{6A49DF0C-178F-4A38-8C8C-C062637DA626}" srcOrd="2" destOrd="0" presId="urn:microsoft.com/office/officeart/2005/8/layout/orgChart1"/>
    <dgm:cxn modelId="{EEBB7270-A8D1-4806-8A4F-ECC3A7FCF19C}" type="presParOf" srcId="{94EFEE16-8BC0-4EF4-9A49-4B683B8E0E71}" destId="{F6AF00DD-4037-45F5-BB02-EDC75F870BE3}" srcOrd="3" destOrd="0" presId="urn:microsoft.com/office/officeart/2005/8/layout/orgChart1"/>
    <dgm:cxn modelId="{656421D1-8378-47FA-A5AE-DFF9FC55A07A}" type="presParOf" srcId="{F6AF00DD-4037-45F5-BB02-EDC75F870BE3}" destId="{9EA9EF00-359E-4870-A61C-54A8673F5318}" srcOrd="0" destOrd="0" presId="urn:microsoft.com/office/officeart/2005/8/layout/orgChart1"/>
    <dgm:cxn modelId="{1010DF28-167A-45D2-9CEF-52A28B9C32E3}" type="presParOf" srcId="{9EA9EF00-359E-4870-A61C-54A8673F5318}" destId="{0DCAFB3F-03A6-4865-BA7D-37ACF3800B31}" srcOrd="0" destOrd="0" presId="urn:microsoft.com/office/officeart/2005/8/layout/orgChart1"/>
    <dgm:cxn modelId="{0F9BB1AB-5CA4-4A17-841A-70B7EA578EE4}" type="presParOf" srcId="{9EA9EF00-359E-4870-A61C-54A8673F5318}" destId="{1128594F-C89D-4B54-A9AB-B8BA5A0F22A6}" srcOrd="1" destOrd="0" presId="urn:microsoft.com/office/officeart/2005/8/layout/orgChart1"/>
    <dgm:cxn modelId="{D3D4766B-4A80-4F28-ACC4-EF9B2899F5C9}" type="presParOf" srcId="{F6AF00DD-4037-45F5-BB02-EDC75F870BE3}" destId="{97B766CD-B5D8-4C6E-85C3-9ECBCDE8B189}" srcOrd="1" destOrd="0" presId="urn:microsoft.com/office/officeart/2005/8/layout/orgChart1"/>
    <dgm:cxn modelId="{A3DC1FBF-FCA0-4139-A6F1-010619570904}" type="presParOf" srcId="{F6AF00DD-4037-45F5-BB02-EDC75F870BE3}" destId="{C1DD479A-4E34-47EC-9743-ED2497B2ED57}" srcOrd="2" destOrd="0" presId="urn:microsoft.com/office/officeart/2005/8/layout/orgChart1"/>
    <dgm:cxn modelId="{B2F16BB4-C100-49DF-937B-5367CF871AE6}" type="presParOf" srcId="{94EFEE16-8BC0-4EF4-9A49-4B683B8E0E71}" destId="{F1885E28-3AEE-4B2C-9E48-FAEEFCF8DA5D}" srcOrd="4" destOrd="0" presId="urn:microsoft.com/office/officeart/2005/8/layout/orgChart1"/>
    <dgm:cxn modelId="{ED0CE0C7-3ECC-459E-83F4-2AC825505D66}" type="presParOf" srcId="{94EFEE16-8BC0-4EF4-9A49-4B683B8E0E71}" destId="{12A055F7-E8E0-4D62-BA9B-E757D093F2B9}" srcOrd="5" destOrd="0" presId="urn:microsoft.com/office/officeart/2005/8/layout/orgChart1"/>
    <dgm:cxn modelId="{98A977D9-CF4F-4C46-AB50-8343E1ADB6BF}" type="presParOf" srcId="{12A055F7-E8E0-4D62-BA9B-E757D093F2B9}" destId="{B0B0BDBE-F3A0-46EB-A087-C79849D9AC46}" srcOrd="0" destOrd="0" presId="urn:microsoft.com/office/officeart/2005/8/layout/orgChart1"/>
    <dgm:cxn modelId="{5C5BB45B-F537-4743-923C-E2B2D72243DA}" type="presParOf" srcId="{B0B0BDBE-F3A0-46EB-A087-C79849D9AC46}" destId="{B8392C70-84B8-4FF8-9137-93D3B23DB390}" srcOrd="0" destOrd="0" presId="urn:microsoft.com/office/officeart/2005/8/layout/orgChart1"/>
    <dgm:cxn modelId="{23A9945A-E05F-4E9E-A0AB-0F2255D5F9FE}" type="presParOf" srcId="{B0B0BDBE-F3A0-46EB-A087-C79849D9AC46}" destId="{96AE4FF1-35CA-4A28-8033-BFC62337D5A0}" srcOrd="1" destOrd="0" presId="urn:microsoft.com/office/officeart/2005/8/layout/orgChart1"/>
    <dgm:cxn modelId="{71D09327-9941-49EB-9433-E82F41054590}" type="presParOf" srcId="{12A055F7-E8E0-4D62-BA9B-E757D093F2B9}" destId="{F4C68B8D-4E26-4A6E-A0DF-667B41E3516D}" srcOrd="1" destOrd="0" presId="urn:microsoft.com/office/officeart/2005/8/layout/orgChart1"/>
    <dgm:cxn modelId="{D44587EC-9B4B-4C15-874B-850F0C00972D}" type="presParOf" srcId="{12A055F7-E8E0-4D62-BA9B-E757D093F2B9}" destId="{BA2A2AD9-B920-4B35-9EE7-8A9C9154BE37}" srcOrd="2" destOrd="0" presId="urn:microsoft.com/office/officeart/2005/8/layout/orgChart1"/>
    <dgm:cxn modelId="{39069E56-F157-44F4-B38E-486B9236969A}" type="presParOf" srcId="{94EFEE16-8BC0-4EF4-9A49-4B683B8E0E71}" destId="{EBFBDD6B-59E9-4962-8600-747EC1ADE311}" srcOrd="6" destOrd="0" presId="urn:microsoft.com/office/officeart/2005/8/layout/orgChart1"/>
    <dgm:cxn modelId="{28180693-36D3-4C48-870D-FEA458297484}" type="presParOf" srcId="{94EFEE16-8BC0-4EF4-9A49-4B683B8E0E71}" destId="{FB3B1B21-CCC2-4895-9523-2B88FC303C7C}" srcOrd="7" destOrd="0" presId="urn:microsoft.com/office/officeart/2005/8/layout/orgChart1"/>
    <dgm:cxn modelId="{79557129-79E8-47D3-AB8E-2CEC3D44B90C}" type="presParOf" srcId="{FB3B1B21-CCC2-4895-9523-2B88FC303C7C}" destId="{C0A0484F-FCCF-41C7-82AD-9F47BB05DBDC}" srcOrd="0" destOrd="0" presId="urn:microsoft.com/office/officeart/2005/8/layout/orgChart1"/>
    <dgm:cxn modelId="{A46EA277-771D-4D57-9FE3-DB8551030196}" type="presParOf" srcId="{C0A0484F-FCCF-41C7-82AD-9F47BB05DBDC}" destId="{97F0C5E7-FA1A-43A7-8E34-0F3F40A1636A}" srcOrd="0" destOrd="0" presId="urn:microsoft.com/office/officeart/2005/8/layout/orgChart1"/>
    <dgm:cxn modelId="{908486AD-0C10-4EAF-BBFB-C7C54FF604B3}" type="presParOf" srcId="{C0A0484F-FCCF-41C7-82AD-9F47BB05DBDC}" destId="{F7F7C961-3F66-4F33-A3E8-4F8038D0D3AD}" srcOrd="1" destOrd="0" presId="urn:microsoft.com/office/officeart/2005/8/layout/orgChart1"/>
    <dgm:cxn modelId="{D1E3516E-F92D-4DC6-867D-077203E09078}" type="presParOf" srcId="{FB3B1B21-CCC2-4895-9523-2B88FC303C7C}" destId="{FF476286-95C3-4FBD-91BD-C14B94077599}" srcOrd="1" destOrd="0" presId="urn:microsoft.com/office/officeart/2005/8/layout/orgChart1"/>
    <dgm:cxn modelId="{B0B32082-D1F1-4FE9-8CE7-DB508C78937A}" type="presParOf" srcId="{FB3B1B21-CCC2-4895-9523-2B88FC303C7C}" destId="{8A6667F8-DB35-4479-8336-D3DACB4E341E}" srcOrd="2" destOrd="0" presId="urn:microsoft.com/office/officeart/2005/8/layout/orgChart1"/>
    <dgm:cxn modelId="{DB894224-1722-4C9D-9D8E-EF702CE6488C}" type="presParOf" srcId="{94EFEE16-8BC0-4EF4-9A49-4B683B8E0E71}" destId="{3E02867E-A55A-417B-86F6-745FB7690F3E}" srcOrd="8" destOrd="0" presId="urn:microsoft.com/office/officeart/2005/8/layout/orgChart1"/>
    <dgm:cxn modelId="{D65CE305-23A7-4AEA-8539-C49E05008C2B}" type="presParOf" srcId="{94EFEE16-8BC0-4EF4-9A49-4B683B8E0E71}" destId="{4D57E34F-25CA-4103-BBAB-514F8ADBCC9E}" srcOrd="9" destOrd="0" presId="urn:microsoft.com/office/officeart/2005/8/layout/orgChart1"/>
    <dgm:cxn modelId="{0E2E44C0-5257-494E-8362-941919044C5E}" type="presParOf" srcId="{4D57E34F-25CA-4103-BBAB-514F8ADBCC9E}" destId="{81988B2A-2DB4-4D0B-9ECF-01A1951CD350}" srcOrd="0" destOrd="0" presId="urn:microsoft.com/office/officeart/2005/8/layout/orgChart1"/>
    <dgm:cxn modelId="{E48CA846-F100-4ED0-AD58-3ACC252FBF77}" type="presParOf" srcId="{81988B2A-2DB4-4D0B-9ECF-01A1951CD350}" destId="{3F369119-A052-45AC-8921-C129209B64AC}" srcOrd="0" destOrd="0" presId="urn:microsoft.com/office/officeart/2005/8/layout/orgChart1"/>
    <dgm:cxn modelId="{C92ECD3B-BC81-4A79-BF2B-5051B63197D8}" type="presParOf" srcId="{81988B2A-2DB4-4D0B-9ECF-01A1951CD350}" destId="{CE699ECB-DEBB-4EFE-BBD3-7A7368A178B9}" srcOrd="1" destOrd="0" presId="urn:microsoft.com/office/officeart/2005/8/layout/orgChart1"/>
    <dgm:cxn modelId="{A909CFBB-DEFC-44F5-B2CB-223AD18AC765}" type="presParOf" srcId="{4D57E34F-25CA-4103-BBAB-514F8ADBCC9E}" destId="{E0ABE946-6132-4535-84C8-F0FCE8F08F79}" srcOrd="1" destOrd="0" presId="urn:microsoft.com/office/officeart/2005/8/layout/orgChart1"/>
    <dgm:cxn modelId="{6D00CA7E-05D0-421A-8C1A-1AFA24EC45FA}" type="presParOf" srcId="{4D57E34F-25CA-4103-BBAB-514F8ADBCC9E}" destId="{C1CBBEAD-2A3D-4E55-B229-9B748D816311}" srcOrd="2" destOrd="0" presId="urn:microsoft.com/office/officeart/2005/8/layout/orgChart1"/>
    <dgm:cxn modelId="{9151304C-97F4-4197-B3B9-1157C13C5A6D}" type="presParOf" srcId="{4BC0E7D7-C8E2-4E0E-B0D9-7F9059B13926}" destId="{DF520673-08DF-4370-9813-551BAE30FB16}" srcOrd="2" destOrd="0" presId="urn:microsoft.com/office/officeart/2005/8/layout/orgChart1"/>
    <dgm:cxn modelId="{6CB555BB-5134-472F-85A6-10DB8022079B}" type="presParOf" srcId="{DF520673-08DF-4370-9813-551BAE30FB16}" destId="{3587071F-7AF8-4827-9CD6-3A25EC244073}" srcOrd="0" destOrd="0" presId="urn:microsoft.com/office/officeart/2005/8/layout/orgChart1"/>
    <dgm:cxn modelId="{31EC6E94-D68E-4AD8-AA47-35E17AF51311}" type="presParOf" srcId="{DF520673-08DF-4370-9813-551BAE30FB16}" destId="{B5E0E038-33C5-43C1-B15D-91123C49BAEF}" srcOrd="1" destOrd="0" presId="urn:microsoft.com/office/officeart/2005/8/layout/orgChart1"/>
    <dgm:cxn modelId="{056C952F-6C20-444C-AC2C-37CEA568E3EE}" type="presParOf" srcId="{B5E0E038-33C5-43C1-B15D-91123C49BAEF}" destId="{A395874F-EE18-4405-9337-2509DD88B836}" srcOrd="0" destOrd="0" presId="urn:microsoft.com/office/officeart/2005/8/layout/orgChart1"/>
    <dgm:cxn modelId="{C44F88A5-3708-44A0-95C4-C7B14AB18824}" type="presParOf" srcId="{A395874F-EE18-4405-9337-2509DD88B836}" destId="{31E5DC7E-6691-4D46-AFC9-757B7B669D00}" srcOrd="0" destOrd="0" presId="urn:microsoft.com/office/officeart/2005/8/layout/orgChart1"/>
    <dgm:cxn modelId="{3AD64031-663D-4338-8004-6DAB0B7999C1}" type="presParOf" srcId="{A395874F-EE18-4405-9337-2509DD88B836}" destId="{DDFA4689-74D0-41C5-89F3-5C02BC7CE670}" srcOrd="1" destOrd="0" presId="urn:microsoft.com/office/officeart/2005/8/layout/orgChart1"/>
    <dgm:cxn modelId="{779C5E21-5C53-4912-9AB1-A45E336F5C0F}" type="presParOf" srcId="{B5E0E038-33C5-43C1-B15D-91123C49BAEF}" destId="{9C7FCCE6-A725-46E7-9122-8C0A6A7681D0}" srcOrd="1" destOrd="0" presId="urn:microsoft.com/office/officeart/2005/8/layout/orgChart1"/>
    <dgm:cxn modelId="{847DF237-946D-4325-B1A9-3C21D17A1091}" type="presParOf" srcId="{9C7FCCE6-A725-46E7-9122-8C0A6A7681D0}" destId="{D7825C87-8464-49FA-BDB3-E25AC50A538D}" srcOrd="0" destOrd="0" presId="urn:microsoft.com/office/officeart/2005/8/layout/orgChart1"/>
    <dgm:cxn modelId="{4FCB62C6-CF42-410D-9D03-9D95F1551856}" type="presParOf" srcId="{9C7FCCE6-A725-46E7-9122-8C0A6A7681D0}" destId="{2DD34FE4-0D2F-4D4F-9790-61694B1FFDD1}" srcOrd="1" destOrd="0" presId="urn:microsoft.com/office/officeart/2005/8/layout/orgChart1"/>
    <dgm:cxn modelId="{72077AD3-9329-4067-B8A2-3F9CEEE46B5F}" type="presParOf" srcId="{2DD34FE4-0D2F-4D4F-9790-61694B1FFDD1}" destId="{97BD31C8-A179-4DC0-9997-B312D4F8CEF2}" srcOrd="0" destOrd="0" presId="urn:microsoft.com/office/officeart/2005/8/layout/orgChart1"/>
    <dgm:cxn modelId="{29A030D7-5E4C-461B-B849-DE8EC355A6FA}" type="presParOf" srcId="{97BD31C8-A179-4DC0-9997-B312D4F8CEF2}" destId="{AA70EDB9-983F-4C16-B619-2382F7D1CD34}" srcOrd="0" destOrd="0" presId="urn:microsoft.com/office/officeart/2005/8/layout/orgChart1"/>
    <dgm:cxn modelId="{7AFF170C-4C50-4DAD-B2C0-0768694DEFC3}" type="presParOf" srcId="{97BD31C8-A179-4DC0-9997-B312D4F8CEF2}" destId="{E3501A48-E17C-468C-B8C3-5C15CABEF926}" srcOrd="1" destOrd="0" presId="urn:microsoft.com/office/officeart/2005/8/layout/orgChart1"/>
    <dgm:cxn modelId="{117D5FB8-F17C-4DFD-BD41-962B485361E3}" type="presParOf" srcId="{2DD34FE4-0D2F-4D4F-9790-61694B1FFDD1}" destId="{85852E2E-6EFF-4708-B298-ADE18AA6A482}" srcOrd="1" destOrd="0" presId="urn:microsoft.com/office/officeart/2005/8/layout/orgChart1"/>
    <dgm:cxn modelId="{5D33AC7A-CCA2-453C-8DF3-B97C6E43FF0E}" type="presParOf" srcId="{2DD34FE4-0D2F-4D4F-9790-61694B1FFDD1}" destId="{54625D8A-5B7E-4CA5-90D6-737176639BE6}" srcOrd="2" destOrd="0" presId="urn:microsoft.com/office/officeart/2005/8/layout/orgChart1"/>
    <dgm:cxn modelId="{207750F5-D8C2-436F-BA4C-ED826347BE3C}" type="presParOf" srcId="{9C7FCCE6-A725-46E7-9122-8C0A6A7681D0}" destId="{769CF8C8-CAA8-49EC-9DE4-69CFA11EB32F}" srcOrd="2" destOrd="0" presId="urn:microsoft.com/office/officeart/2005/8/layout/orgChart1"/>
    <dgm:cxn modelId="{BE0466FB-A9D4-4869-B998-5B0D12C79295}" type="presParOf" srcId="{9C7FCCE6-A725-46E7-9122-8C0A6A7681D0}" destId="{D859F8F7-16CD-499F-BD5A-97FEEBC6421A}" srcOrd="3" destOrd="0" presId="urn:microsoft.com/office/officeart/2005/8/layout/orgChart1"/>
    <dgm:cxn modelId="{609D4B5A-1EA9-4D09-9595-24AA692AB0C3}" type="presParOf" srcId="{D859F8F7-16CD-499F-BD5A-97FEEBC6421A}" destId="{80D5F9D5-DA1A-4EE6-B18D-3A69D9FB0258}" srcOrd="0" destOrd="0" presId="urn:microsoft.com/office/officeart/2005/8/layout/orgChart1"/>
    <dgm:cxn modelId="{47425946-F48B-49FC-9243-9EBC9D7BC4B2}" type="presParOf" srcId="{80D5F9D5-DA1A-4EE6-B18D-3A69D9FB0258}" destId="{7275478B-F0BB-49BD-9F13-5F565B8486D0}" srcOrd="0" destOrd="0" presId="urn:microsoft.com/office/officeart/2005/8/layout/orgChart1"/>
    <dgm:cxn modelId="{DC1D84DE-F987-4285-A7E3-0ACEFE895972}" type="presParOf" srcId="{80D5F9D5-DA1A-4EE6-B18D-3A69D9FB0258}" destId="{0068DCD1-0930-4F49-9E58-754733D17DDC}" srcOrd="1" destOrd="0" presId="urn:microsoft.com/office/officeart/2005/8/layout/orgChart1"/>
    <dgm:cxn modelId="{7F78F801-9846-4EAE-9A3C-D05AE6714E7A}" type="presParOf" srcId="{D859F8F7-16CD-499F-BD5A-97FEEBC6421A}" destId="{74B6EC99-0922-4193-815C-7C439E0B400B}" srcOrd="1" destOrd="0" presId="urn:microsoft.com/office/officeart/2005/8/layout/orgChart1"/>
    <dgm:cxn modelId="{1503B466-AA9A-459E-9DD2-B278A462D616}" type="presParOf" srcId="{D859F8F7-16CD-499F-BD5A-97FEEBC6421A}" destId="{E177E7DB-6101-42A9-8BFA-A3CD050D47E2}" srcOrd="2" destOrd="0" presId="urn:microsoft.com/office/officeart/2005/8/layout/orgChart1"/>
    <dgm:cxn modelId="{E3D390AE-BAA1-4183-B022-694494F37C52}" type="presParOf" srcId="{9C7FCCE6-A725-46E7-9122-8C0A6A7681D0}" destId="{6520B8CD-260D-49BB-8722-134F8E09B0ED}" srcOrd="4" destOrd="0" presId="urn:microsoft.com/office/officeart/2005/8/layout/orgChart1"/>
    <dgm:cxn modelId="{0E469FE3-7B9D-4267-8F63-7D874B2CEEF7}" type="presParOf" srcId="{9C7FCCE6-A725-46E7-9122-8C0A6A7681D0}" destId="{8E1F3555-125E-4936-BCCC-B02A25E4B979}" srcOrd="5" destOrd="0" presId="urn:microsoft.com/office/officeart/2005/8/layout/orgChart1"/>
    <dgm:cxn modelId="{035E96A9-D012-40B9-AEAA-A20A7FF4E292}" type="presParOf" srcId="{8E1F3555-125E-4936-BCCC-B02A25E4B979}" destId="{F452BBE1-815A-4D31-B6D3-805E695E14B9}" srcOrd="0" destOrd="0" presId="urn:microsoft.com/office/officeart/2005/8/layout/orgChart1"/>
    <dgm:cxn modelId="{B6824655-956D-4A57-A165-F496E533D160}" type="presParOf" srcId="{F452BBE1-815A-4D31-B6D3-805E695E14B9}" destId="{38684E72-7D10-4509-90FA-1DE6792247F1}" srcOrd="0" destOrd="0" presId="urn:microsoft.com/office/officeart/2005/8/layout/orgChart1"/>
    <dgm:cxn modelId="{23A8FEE7-16BA-4AEC-BD29-3E10274F8FBC}" type="presParOf" srcId="{F452BBE1-815A-4D31-B6D3-805E695E14B9}" destId="{377F971C-8795-4544-8500-B9B007A32DA6}" srcOrd="1" destOrd="0" presId="urn:microsoft.com/office/officeart/2005/8/layout/orgChart1"/>
    <dgm:cxn modelId="{22786B56-DEEF-47D4-A89C-FB9C6DA108EF}" type="presParOf" srcId="{8E1F3555-125E-4936-BCCC-B02A25E4B979}" destId="{2923FBA7-FE6B-45CD-B8B0-C2CD06FC1C16}" srcOrd="1" destOrd="0" presId="urn:microsoft.com/office/officeart/2005/8/layout/orgChart1"/>
    <dgm:cxn modelId="{316AF97D-BF5D-4D11-B4CA-8F7E8FEE02A1}" type="presParOf" srcId="{8E1F3555-125E-4936-BCCC-B02A25E4B979}" destId="{294B2CEA-4B6A-4FBD-8AEF-5E8BED0977E5}" srcOrd="2" destOrd="0" presId="urn:microsoft.com/office/officeart/2005/8/layout/orgChart1"/>
    <dgm:cxn modelId="{262BEE9D-EFE4-424B-8ED9-8DF4909DF32C}" type="presParOf" srcId="{9C7FCCE6-A725-46E7-9122-8C0A6A7681D0}" destId="{6253CE32-762A-4B73-880E-5F86315C5A60}" srcOrd="6" destOrd="0" presId="urn:microsoft.com/office/officeart/2005/8/layout/orgChart1"/>
    <dgm:cxn modelId="{413E06B3-83E1-43DD-B767-929342F5551B}" type="presParOf" srcId="{9C7FCCE6-A725-46E7-9122-8C0A6A7681D0}" destId="{FA7872F7-335B-4732-984B-9B3E43D7D8DB}" srcOrd="7" destOrd="0" presId="urn:microsoft.com/office/officeart/2005/8/layout/orgChart1"/>
    <dgm:cxn modelId="{3A68B6AE-1B43-457E-836B-D412BF73A427}" type="presParOf" srcId="{FA7872F7-335B-4732-984B-9B3E43D7D8DB}" destId="{BA824B71-B317-495B-B2E0-969691903292}" srcOrd="0" destOrd="0" presId="urn:microsoft.com/office/officeart/2005/8/layout/orgChart1"/>
    <dgm:cxn modelId="{13A33BF0-6329-47B0-BEE7-45C8606AA49F}" type="presParOf" srcId="{BA824B71-B317-495B-B2E0-969691903292}" destId="{472793FD-E2E9-443C-A4FA-024E3F9B4664}" srcOrd="0" destOrd="0" presId="urn:microsoft.com/office/officeart/2005/8/layout/orgChart1"/>
    <dgm:cxn modelId="{5D5543FF-7A27-4456-BE3C-2F6BBD9E2652}" type="presParOf" srcId="{BA824B71-B317-495B-B2E0-969691903292}" destId="{6981220C-DA78-4574-AE16-CB095C984FB9}" srcOrd="1" destOrd="0" presId="urn:microsoft.com/office/officeart/2005/8/layout/orgChart1"/>
    <dgm:cxn modelId="{57FA4598-E72E-437C-8E93-FFE1CB71C3B1}" type="presParOf" srcId="{FA7872F7-335B-4732-984B-9B3E43D7D8DB}" destId="{61FA3FF0-4BED-4509-96E1-CB699B40A2E3}" srcOrd="1" destOrd="0" presId="urn:microsoft.com/office/officeart/2005/8/layout/orgChart1"/>
    <dgm:cxn modelId="{F9E46F3A-FD9D-4893-B2C6-5E44CF8BD15A}" type="presParOf" srcId="{FA7872F7-335B-4732-984B-9B3E43D7D8DB}" destId="{47DBE615-CBED-4B24-A012-E8B93462219E}" srcOrd="2" destOrd="0" presId="urn:microsoft.com/office/officeart/2005/8/layout/orgChart1"/>
    <dgm:cxn modelId="{FAB35EF9-E7CA-4E27-AD93-22862CAEC0F3}" type="presParOf" srcId="{9C7FCCE6-A725-46E7-9122-8C0A6A7681D0}" destId="{C1DED144-0AD5-435F-AD8C-5582BF48E32B}" srcOrd="8" destOrd="0" presId="urn:microsoft.com/office/officeart/2005/8/layout/orgChart1"/>
    <dgm:cxn modelId="{F02AFFC5-DE41-47BE-9FE6-AE23A4690C06}" type="presParOf" srcId="{9C7FCCE6-A725-46E7-9122-8C0A6A7681D0}" destId="{A636DFCF-A9BF-40F1-9A46-397B654C8B2C}" srcOrd="9" destOrd="0" presId="urn:microsoft.com/office/officeart/2005/8/layout/orgChart1"/>
    <dgm:cxn modelId="{F349866F-8931-4EE2-AD09-97EFB9266646}" type="presParOf" srcId="{A636DFCF-A9BF-40F1-9A46-397B654C8B2C}" destId="{5449F28D-678E-4104-95C6-9B4038F38004}" srcOrd="0" destOrd="0" presId="urn:microsoft.com/office/officeart/2005/8/layout/orgChart1"/>
    <dgm:cxn modelId="{2CA14795-E6CB-4A2D-99F4-1631D5884BC2}" type="presParOf" srcId="{5449F28D-678E-4104-95C6-9B4038F38004}" destId="{6998E585-1C6D-4339-BBB8-342F9FB9045F}" srcOrd="0" destOrd="0" presId="urn:microsoft.com/office/officeart/2005/8/layout/orgChart1"/>
    <dgm:cxn modelId="{8278C322-D833-493B-9BAA-554055E948A8}" type="presParOf" srcId="{5449F28D-678E-4104-95C6-9B4038F38004}" destId="{68A36F60-38E1-4967-BC8B-A4BC76F35C05}" srcOrd="1" destOrd="0" presId="urn:microsoft.com/office/officeart/2005/8/layout/orgChart1"/>
    <dgm:cxn modelId="{0E1BD7E4-913B-448E-9E5B-6128A81E64A6}" type="presParOf" srcId="{A636DFCF-A9BF-40F1-9A46-397B654C8B2C}" destId="{5FC55952-DE54-402F-97A0-BC992541A15B}" srcOrd="1" destOrd="0" presId="urn:microsoft.com/office/officeart/2005/8/layout/orgChart1"/>
    <dgm:cxn modelId="{823C8FCA-C204-4E70-9A1F-6EF9BABD2149}" type="presParOf" srcId="{A636DFCF-A9BF-40F1-9A46-397B654C8B2C}" destId="{C1EB0F24-A4E0-460E-945A-3C9E2777BAB8}" srcOrd="2" destOrd="0" presId="urn:microsoft.com/office/officeart/2005/8/layout/orgChart1"/>
    <dgm:cxn modelId="{3704CB6D-388B-4CB3-96BE-356F3AB43037}" type="presParOf" srcId="{B5E0E038-33C5-43C1-B15D-91123C49BAEF}" destId="{5775667A-045A-45E8-B6DB-F6488E86545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9C028453-82C1-44F3-AD9D-49C0CDE30EB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1A2DC2E-2D3E-4291-9213-4D595130B38D}" type="pres">
      <dgm:prSet presAssocID="{9C028453-82C1-44F3-AD9D-49C0CDE30EB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</dgm:ptLst>
  <dgm:cxnLst>
    <dgm:cxn modelId="{7FABF153-0454-4D72-B3A9-2D07FEED4769}" type="presOf" srcId="{9C028453-82C1-44F3-AD9D-49C0CDE30EB1}" destId="{21A2DC2E-2D3E-4291-9213-4D595130B38D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37BCC8BF-5CAE-4277-A353-E4E686F5C4E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0004426-FA04-4521-9622-991F25B86BDC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Director of Quality Enhancement</a:t>
          </a:r>
        </a:p>
      </dgm:t>
    </dgm:pt>
    <dgm:pt modelId="{AEEE566A-7029-4D17-9B29-FAE187793018}" type="parTrans" cxnId="{08DEA0A3-DC7D-4922-A776-039445FAEA1A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6FEC89-2302-414B-AC44-21EA1357DF3F}" type="sibTrans" cxnId="{08DEA0A3-DC7D-4922-A776-039445FAEA1A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A5ACC3-1816-401F-8CAC-6E09EC929448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Head of Quality Enhancement</a:t>
          </a:r>
        </a:p>
      </dgm:t>
    </dgm:pt>
    <dgm:pt modelId="{0751FF52-9E85-4E46-B7F8-8F29046BFC10}" type="parTrans" cxnId="{D552B4F7-01F4-4102-A5EC-409A0964234C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35705C-F15E-40CC-B1BD-7142CDD874FC}" type="sibTrans" cxnId="{D552B4F7-01F4-4102-A5EC-409A0964234C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D6A5E2-CC05-46BA-B216-28C55D390B0D}" type="asst">
      <dgm:prSet custT="1"/>
      <dgm:spPr>
        <a:solidFill>
          <a:schemeClr val="accent1"/>
        </a:solidFill>
      </dgm:spPr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Administration Assistant</a:t>
          </a:r>
        </a:p>
      </dgm:t>
    </dgm:pt>
    <dgm:pt modelId="{25EB228F-C3E3-4CCE-A555-8FDC7A42276F}" type="parTrans" cxnId="{029C2148-7BE5-463B-B3C8-C6CDD04E9424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E1C6FD-C6BC-4732-9B1B-819C86FA8A5D}" type="sibTrans" cxnId="{029C2148-7BE5-463B-B3C8-C6CDD04E9424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3DFFDB-FF33-43DD-BAE7-13C6E9D46CF8}">
      <dgm:prSet custT="1"/>
      <dgm:spPr>
        <a:solidFill>
          <a:schemeClr val="accent1"/>
        </a:solidFill>
      </dgm:spPr>
      <dgm:t>
        <a:bodyPr/>
        <a:lstStyle/>
        <a:p>
          <a:r>
            <a:rPr lang="en-GB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Performance and Planning Manager</a:t>
          </a:r>
        </a:p>
      </dgm:t>
    </dgm:pt>
    <dgm:pt modelId="{A01C0BB3-C99A-4CDF-8AF8-45236A28D19E}" type="parTrans" cxnId="{AB2C74DA-8912-4E20-94A9-6DE90CA1EC0E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A7F1180-0731-4A90-BE32-46F2280FFF1A}" type="sibTrans" cxnId="{AB2C74DA-8912-4E20-94A9-6DE90CA1EC0E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EDA89F3-9950-417E-9232-5BA8F53F21EC}">
      <dgm:prSet custT="1"/>
      <dgm:spPr>
        <a:solidFill>
          <a:schemeClr val="accent1"/>
        </a:solidFill>
      </dgm:spPr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Quality Enhancement Officer </a:t>
          </a:r>
        </a:p>
        <a:p>
          <a:endParaRPr lang="en-GB" sz="9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0AA34F-D470-4244-8BBD-A8306AAC4424}" type="parTrans" cxnId="{989C0B3B-B0E9-4989-BC60-1750BFA81BEA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10B43F-DEF8-4423-BC04-92DB3BBBC739}" type="sibTrans" cxnId="{989C0B3B-B0E9-4989-BC60-1750BFA81BEA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2A28380-1AF5-4195-8996-8906440248BD}">
      <dgm:prSet custT="1"/>
      <dgm:spPr>
        <a:solidFill>
          <a:schemeClr val="accent1"/>
        </a:solidFill>
      </dgm:spPr>
      <dgm:t>
        <a:bodyPr/>
        <a:lstStyle/>
        <a:p>
          <a:r>
            <a:rPr lang="en-GB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Quality Enhancement Officer</a:t>
          </a:r>
        </a:p>
      </dgm:t>
    </dgm:pt>
    <dgm:pt modelId="{38F3EBFF-9545-4104-ADBC-070380FCC0CC}" type="parTrans" cxnId="{099727E2-85A1-47B0-BB07-B23B318A12CC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A315DD-8978-4700-A16D-A61131E42101}" type="sibTrans" cxnId="{099727E2-85A1-47B0-BB07-B23B318A12CC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DEB231-480E-41D1-AB08-F7B7B3FB9A23}">
      <dgm:prSet custT="1"/>
      <dgm:spPr>
        <a:solidFill>
          <a:schemeClr val="accent1"/>
        </a:solidFill>
      </dgm:spPr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Data Analyst </a:t>
          </a:r>
        </a:p>
      </dgm:t>
    </dgm:pt>
    <dgm:pt modelId="{4B0F107E-FC69-4B69-8956-83BFAE356DC4}" type="parTrans" cxnId="{A0340F9B-6D27-477B-ADDD-1E9DEA9B7BC9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20B309-396A-4E34-9D19-75614DC5AFC9}" type="sibTrans" cxnId="{A0340F9B-6D27-477B-ADDD-1E9DEA9B7BC9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F42426-8E6A-46A2-94B5-7D6899E4B7AD}">
      <dgm:prSet custT="1"/>
      <dgm:spPr>
        <a:solidFill>
          <a:schemeClr val="accent1"/>
        </a:solidFill>
      </dgm:spPr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Data Analyst</a:t>
          </a:r>
        </a:p>
      </dgm:t>
    </dgm:pt>
    <dgm:pt modelId="{61A820DB-D69E-4195-B1D2-140A30B27AB8}" type="parTrans" cxnId="{FD80E812-819B-44AA-AD96-0EBF93B3B462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C0684EA-211E-4392-A326-BD3CC95590D8}" type="sibTrans" cxnId="{FD80E812-819B-44AA-AD96-0EBF93B3B462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B504382-B125-4A3A-BFBB-2F59E9D0DDF9}">
      <dgm:prSet custT="1"/>
      <dgm:spPr>
        <a:solidFill>
          <a:schemeClr val="accent1"/>
        </a:solidFill>
      </dgm:spPr>
      <dgm:t>
        <a:bodyPr/>
        <a:lstStyle/>
        <a:p>
          <a:r>
            <a:rPr lang="en-GB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Quality Enhancement Officer </a:t>
          </a:r>
        </a:p>
      </dgm:t>
    </dgm:pt>
    <dgm:pt modelId="{41FD7D26-64BF-45D2-89F8-D4EAB82C880D}" type="parTrans" cxnId="{681A8919-F00C-4B19-A5DA-C35029E3BBF6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446C43-8570-43AC-9DBD-EE081EEFA69F}" type="sibTrans" cxnId="{681A8919-F00C-4B19-A5DA-C35029E3BBF6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B16130-399F-4427-889F-F8FE9B96CBB3}">
      <dgm:prSet custT="1"/>
      <dgm:spPr>
        <a:solidFill>
          <a:schemeClr val="accent1"/>
        </a:solidFill>
      </dgm:spPr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Quality Enhancement Assistant</a:t>
          </a:r>
        </a:p>
      </dgm:t>
    </dgm:pt>
    <dgm:pt modelId="{FBF30BA4-77FB-4339-8953-E302E74EC4E0}" type="parTrans" cxnId="{19B90A1A-B42A-4D95-B9AD-7ACB1FD8E4BE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0F9DD4-4349-4BEE-A43C-0FF5087BE91A}" type="sibTrans" cxnId="{19B90A1A-B42A-4D95-B9AD-7ACB1FD8E4BE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B2C42C-3443-4E74-93FF-821D5259B8BF}">
      <dgm:prSet custT="1"/>
      <dgm:spPr>
        <a:solidFill>
          <a:schemeClr val="accent1"/>
        </a:solidFill>
      </dgm:spPr>
      <dgm:t>
        <a:bodyPr/>
        <a:lstStyle/>
        <a:p>
          <a:r>
            <a:rPr lang="en-GB" sz="9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rPr>
            <a:t>Quality Enhancement Assistant </a:t>
          </a:r>
        </a:p>
      </dgm:t>
    </dgm:pt>
    <dgm:pt modelId="{95629A85-41B8-4B93-B624-E9F548B30C74}" type="parTrans" cxnId="{414CDA44-366E-4885-9BE6-627F60A79393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F704FD9-E728-482E-B94E-220DDDAA2E79}" type="sibTrans" cxnId="{414CDA44-366E-4885-9BE6-627F60A79393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36A28A-8D01-4020-9BE5-D918C0EFF34B}">
      <dgm:prSet custT="1"/>
      <dgm:spPr>
        <a:solidFill>
          <a:schemeClr val="accent1"/>
        </a:solidFill>
      </dgm:spPr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Quality Enhancement Assistant</a:t>
          </a:r>
        </a:p>
      </dgm:t>
    </dgm:pt>
    <dgm:pt modelId="{0AD991A9-600A-4470-8B56-AEEB94D3E806}" type="parTrans" cxnId="{F99B87CA-6ABC-403F-A825-7CE19E262A17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B48E1B-0FAE-4379-80CD-DA499280AFC7}" type="sibTrans" cxnId="{F99B87CA-6ABC-403F-A825-7CE19E262A17}">
      <dgm:prSet/>
      <dgm:spPr/>
      <dgm:t>
        <a:bodyPr/>
        <a:lstStyle/>
        <a:p>
          <a:endParaRPr lang="en-GB" sz="9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1576D8-8B44-45DA-99E6-1F5EA4433EB3}">
      <dgm:prSet custT="1"/>
      <dgm:spPr>
        <a:solidFill>
          <a:schemeClr val="accent1"/>
        </a:solidFill>
      </dgm:spPr>
      <dgm:t>
        <a:bodyPr/>
        <a:lstStyle/>
        <a:p>
          <a:r>
            <a:rPr lang="en-GB" sz="900" dirty="0" smtClean="0">
              <a:latin typeface="Arial" panose="020B0604020202020204" pitchFamily="34" charset="0"/>
              <a:cs typeface="Arial" panose="020B0604020202020204" pitchFamily="34" charset="0"/>
            </a:rPr>
            <a:t>Administration Assistant</a:t>
          </a:r>
        </a:p>
      </dgm:t>
    </dgm:pt>
    <dgm:pt modelId="{9A4E27FC-F40A-4967-8FC1-1C336B5CA57C}" type="parTrans" cxnId="{538338F0-71D2-46E4-9219-2CD2D1432B73}">
      <dgm:prSet/>
      <dgm:spPr/>
      <dgm:t>
        <a:bodyPr/>
        <a:lstStyle/>
        <a:p>
          <a:endParaRPr lang="en-GB" sz="900"/>
        </a:p>
      </dgm:t>
    </dgm:pt>
    <dgm:pt modelId="{16A7AE2A-75D4-4A16-814B-7A79BF12B40C}" type="sibTrans" cxnId="{538338F0-71D2-46E4-9219-2CD2D1432B73}">
      <dgm:prSet/>
      <dgm:spPr/>
      <dgm:t>
        <a:bodyPr/>
        <a:lstStyle/>
        <a:p>
          <a:endParaRPr lang="en-GB" sz="900"/>
        </a:p>
      </dgm:t>
    </dgm:pt>
    <dgm:pt modelId="{6A89D0D4-FCAC-411C-BA74-7455816AA0A3}" type="pres">
      <dgm:prSet presAssocID="{37BCC8BF-5CAE-4277-A353-E4E686F5C4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4BC0E7D7-C8E2-4E0E-B0D9-7F9059B13926}" type="pres">
      <dgm:prSet presAssocID="{70004426-FA04-4521-9622-991F25B86BDC}" presName="hierRoot1" presStyleCnt="0">
        <dgm:presLayoutVars>
          <dgm:hierBranch val="init"/>
        </dgm:presLayoutVars>
      </dgm:prSet>
      <dgm:spPr/>
    </dgm:pt>
    <dgm:pt modelId="{6CEF124E-1A8F-4175-856A-CB5DA03CAA8E}" type="pres">
      <dgm:prSet presAssocID="{70004426-FA04-4521-9622-991F25B86BDC}" presName="rootComposite1" presStyleCnt="0"/>
      <dgm:spPr/>
    </dgm:pt>
    <dgm:pt modelId="{1007CEA2-7F78-4F2D-9A49-B7AC633D2620}" type="pres">
      <dgm:prSet presAssocID="{70004426-FA04-4521-9622-991F25B86BD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0D16A40-B475-4A5C-A971-675EB7B4AB0D}" type="pres">
      <dgm:prSet presAssocID="{70004426-FA04-4521-9622-991F25B86BDC}" presName="rootConnector1" presStyleLbl="node1" presStyleIdx="0" presStyleCnt="0"/>
      <dgm:spPr/>
      <dgm:t>
        <a:bodyPr/>
        <a:lstStyle/>
        <a:p>
          <a:endParaRPr lang="en-GB"/>
        </a:p>
      </dgm:t>
    </dgm:pt>
    <dgm:pt modelId="{94EFEE16-8BC0-4EF4-9A49-4B683B8E0E71}" type="pres">
      <dgm:prSet presAssocID="{70004426-FA04-4521-9622-991F25B86BDC}" presName="hierChild2" presStyleCnt="0"/>
      <dgm:spPr/>
    </dgm:pt>
    <dgm:pt modelId="{6A49DF0C-178F-4A38-8C8C-C062637DA626}" type="pres">
      <dgm:prSet presAssocID="{0751FF52-9E85-4E46-B7F8-8F29046BFC10}" presName="Name37" presStyleLbl="parChTrans1D2" presStyleIdx="0" presStyleCnt="3"/>
      <dgm:spPr/>
      <dgm:t>
        <a:bodyPr/>
        <a:lstStyle/>
        <a:p>
          <a:endParaRPr lang="en-GB"/>
        </a:p>
      </dgm:t>
    </dgm:pt>
    <dgm:pt modelId="{F6AF00DD-4037-45F5-BB02-EDC75F870BE3}" type="pres">
      <dgm:prSet presAssocID="{FBA5ACC3-1816-401F-8CAC-6E09EC929448}" presName="hierRoot2" presStyleCnt="0">
        <dgm:presLayoutVars>
          <dgm:hierBranch/>
        </dgm:presLayoutVars>
      </dgm:prSet>
      <dgm:spPr/>
    </dgm:pt>
    <dgm:pt modelId="{9EA9EF00-359E-4870-A61C-54A8673F5318}" type="pres">
      <dgm:prSet presAssocID="{FBA5ACC3-1816-401F-8CAC-6E09EC929448}" presName="rootComposite" presStyleCnt="0"/>
      <dgm:spPr/>
    </dgm:pt>
    <dgm:pt modelId="{0DCAFB3F-03A6-4865-BA7D-37ACF3800B31}" type="pres">
      <dgm:prSet presAssocID="{FBA5ACC3-1816-401F-8CAC-6E09EC92944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128594F-C89D-4B54-A9AB-B8BA5A0F22A6}" type="pres">
      <dgm:prSet presAssocID="{FBA5ACC3-1816-401F-8CAC-6E09EC929448}" presName="rootConnector" presStyleLbl="node2" presStyleIdx="0" presStyleCnt="2"/>
      <dgm:spPr/>
      <dgm:t>
        <a:bodyPr/>
        <a:lstStyle/>
        <a:p>
          <a:endParaRPr lang="en-GB"/>
        </a:p>
      </dgm:t>
    </dgm:pt>
    <dgm:pt modelId="{97B766CD-B5D8-4C6E-85C3-9ECBCDE8B189}" type="pres">
      <dgm:prSet presAssocID="{FBA5ACC3-1816-401F-8CAC-6E09EC929448}" presName="hierChild4" presStyleCnt="0"/>
      <dgm:spPr/>
    </dgm:pt>
    <dgm:pt modelId="{7A05894F-9640-417E-940D-58914247F8EE}" type="pres">
      <dgm:prSet presAssocID="{B00AA34F-D470-4244-8BBD-A8306AAC4424}" presName="Name35" presStyleLbl="parChTrans1D3" presStyleIdx="0" presStyleCnt="9"/>
      <dgm:spPr/>
      <dgm:t>
        <a:bodyPr/>
        <a:lstStyle/>
        <a:p>
          <a:endParaRPr lang="en-GB"/>
        </a:p>
      </dgm:t>
    </dgm:pt>
    <dgm:pt modelId="{75501C45-8863-4DCE-875F-AD3D41E16170}" type="pres">
      <dgm:prSet presAssocID="{BEDA89F3-9950-417E-9232-5BA8F53F21EC}" presName="hierRoot2" presStyleCnt="0">
        <dgm:presLayoutVars>
          <dgm:hierBranch val="init"/>
        </dgm:presLayoutVars>
      </dgm:prSet>
      <dgm:spPr/>
    </dgm:pt>
    <dgm:pt modelId="{30949B1D-B44A-411D-B4EC-4678C44BA872}" type="pres">
      <dgm:prSet presAssocID="{BEDA89F3-9950-417E-9232-5BA8F53F21EC}" presName="rootComposite" presStyleCnt="0"/>
      <dgm:spPr/>
    </dgm:pt>
    <dgm:pt modelId="{6B395828-76C7-4CB9-A4EA-00F5C36AD5AA}" type="pres">
      <dgm:prSet presAssocID="{BEDA89F3-9950-417E-9232-5BA8F53F21EC}" presName="rootText" presStyleLbl="node3" presStyleIdx="0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1CD56BE-60D4-459B-AE2C-29A393BAFB38}" type="pres">
      <dgm:prSet presAssocID="{BEDA89F3-9950-417E-9232-5BA8F53F21EC}" presName="rootConnector" presStyleLbl="node3" presStyleIdx="0" presStyleCnt="9"/>
      <dgm:spPr/>
      <dgm:t>
        <a:bodyPr/>
        <a:lstStyle/>
        <a:p>
          <a:endParaRPr lang="en-GB"/>
        </a:p>
      </dgm:t>
    </dgm:pt>
    <dgm:pt modelId="{5B8D1610-448B-4DEC-B69C-ABEA49EF887F}" type="pres">
      <dgm:prSet presAssocID="{BEDA89F3-9950-417E-9232-5BA8F53F21EC}" presName="hierChild4" presStyleCnt="0"/>
      <dgm:spPr/>
    </dgm:pt>
    <dgm:pt modelId="{E2C8DDFA-4ED1-4671-9BA6-5691B05A167B}" type="pres">
      <dgm:prSet presAssocID="{BEDA89F3-9950-417E-9232-5BA8F53F21EC}" presName="hierChild5" presStyleCnt="0"/>
      <dgm:spPr/>
    </dgm:pt>
    <dgm:pt modelId="{81882E3C-5301-4874-85F3-E5BFB179EB50}" type="pres">
      <dgm:prSet presAssocID="{38F3EBFF-9545-4104-ADBC-070380FCC0CC}" presName="Name35" presStyleLbl="parChTrans1D3" presStyleIdx="1" presStyleCnt="9"/>
      <dgm:spPr/>
      <dgm:t>
        <a:bodyPr/>
        <a:lstStyle/>
        <a:p>
          <a:endParaRPr lang="en-GB"/>
        </a:p>
      </dgm:t>
    </dgm:pt>
    <dgm:pt modelId="{81DD66AD-6F18-465E-9CBE-0737A263740F}" type="pres">
      <dgm:prSet presAssocID="{02A28380-1AF5-4195-8996-8906440248BD}" presName="hierRoot2" presStyleCnt="0">
        <dgm:presLayoutVars>
          <dgm:hierBranch val="init"/>
        </dgm:presLayoutVars>
      </dgm:prSet>
      <dgm:spPr/>
    </dgm:pt>
    <dgm:pt modelId="{245E3494-2474-449F-9944-09D02FDEE956}" type="pres">
      <dgm:prSet presAssocID="{02A28380-1AF5-4195-8996-8906440248BD}" presName="rootComposite" presStyleCnt="0"/>
      <dgm:spPr/>
    </dgm:pt>
    <dgm:pt modelId="{6712DADA-8511-48C0-93B9-F3454D4FDCDC}" type="pres">
      <dgm:prSet presAssocID="{02A28380-1AF5-4195-8996-8906440248BD}" presName="rootText" presStyleLbl="node3" presStyleIdx="1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9777BE4-0150-4051-A4D9-856F608B20F4}" type="pres">
      <dgm:prSet presAssocID="{02A28380-1AF5-4195-8996-8906440248BD}" presName="rootConnector" presStyleLbl="node3" presStyleIdx="1" presStyleCnt="9"/>
      <dgm:spPr/>
      <dgm:t>
        <a:bodyPr/>
        <a:lstStyle/>
        <a:p>
          <a:endParaRPr lang="en-GB"/>
        </a:p>
      </dgm:t>
    </dgm:pt>
    <dgm:pt modelId="{67B91EB1-B247-4228-81AA-BF2977215822}" type="pres">
      <dgm:prSet presAssocID="{02A28380-1AF5-4195-8996-8906440248BD}" presName="hierChild4" presStyleCnt="0"/>
      <dgm:spPr/>
    </dgm:pt>
    <dgm:pt modelId="{E5476640-EF65-43F6-8337-2F1F7F4AE597}" type="pres">
      <dgm:prSet presAssocID="{02A28380-1AF5-4195-8996-8906440248BD}" presName="hierChild5" presStyleCnt="0"/>
      <dgm:spPr/>
    </dgm:pt>
    <dgm:pt modelId="{C9C0B2A7-6F84-4E9C-9933-A3D6A244AF79}" type="pres">
      <dgm:prSet presAssocID="{41FD7D26-64BF-45D2-89F8-D4EAB82C880D}" presName="Name35" presStyleLbl="parChTrans1D3" presStyleIdx="2" presStyleCnt="9"/>
      <dgm:spPr/>
      <dgm:t>
        <a:bodyPr/>
        <a:lstStyle/>
        <a:p>
          <a:endParaRPr lang="en-GB"/>
        </a:p>
      </dgm:t>
    </dgm:pt>
    <dgm:pt modelId="{4B5F61CD-F653-4384-916E-9B8C861C3E16}" type="pres">
      <dgm:prSet presAssocID="{AB504382-B125-4A3A-BFBB-2F59E9D0DDF9}" presName="hierRoot2" presStyleCnt="0">
        <dgm:presLayoutVars>
          <dgm:hierBranch val="init"/>
        </dgm:presLayoutVars>
      </dgm:prSet>
      <dgm:spPr/>
    </dgm:pt>
    <dgm:pt modelId="{FBC440B2-CA76-402A-A74D-70734349FC26}" type="pres">
      <dgm:prSet presAssocID="{AB504382-B125-4A3A-BFBB-2F59E9D0DDF9}" presName="rootComposite" presStyleCnt="0"/>
      <dgm:spPr/>
    </dgm:pt>
    <dgm:pt modelId="{D6E13566-1C28-4CDE-862A-25C5A1824696}" type="pres">
      <dgm:prSet presAssocID="{AB504382-B125-4A3A-BFBB-2F59E9D0DDF9}" presName="rootText" presStyleLbl="node3" presStyleIdx="2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D9F76FD-4D89-4DD7-BFEC-96C1812B4BCB}" type="pres">
      <dgm:prSet presAssocID="{AB504382-B125-4A3A-BFBB-2F59E9D0DDF9}" presName="rootConnector" presStyleLbl="node3" presStyleIdx="2" presStyleCnt="9"/>
      <dgm:spPr/>
      <dgm:t>
        <a:bodyPr/>
        <a:lstStyle/>
        <a:p>
          <a:endParaRPr lang="en-GB"/>
        </a:p>
      </dgm:t>
    </dgm:pt>
    <dgm:pt modelId="{22F8FA66-46A0-42C8-A577-9EAE0E367314}" type="pres">
      <dgm:prSet presAssocID="{AB504382-B125-4A3A-BFBB-2F59E9D0DDF9}" presName="hierChild4" presStyleCnt="0"/>
      <dgm:spPr/>
    </dgm:pt>
    <dgm:pt modelId="{EF583FB1-0B4E-40D1-BD66-A4B9BF6BEE44}" type="pres">
      <dgm:prSet presAssocID="{AB504382-B125-4A3A-BFBB-2F59E9D0DDF9}" presName="hierChild5" presStyleCnt="0"/>
      <dgm:spPr/>
    </dgm:pt>
    <dgm:pt modelId="{C285298C-C71E-404D-A436-3194E6060728}" type="pres">
      <dgm:prSet presAssocID="{FBF30BA4-77FB-4339-8953-E302E74EC4E0}" presName="Name35" presStyleLbl="parChTrans1D3" presStyleIdx="3" presStyleCnt="9"/>
      <dgm:spPr/>
      <dgm:t>
        <a:bodyPr/>
        <a:lstStyle/>
        <a:p>
          <a:endParaRPr lang="en-GB"/>
        </a:p>
      </dgm:t>
    </dgm:pt>
    <dgm:pt modelId="{7FA6AC5C-20B9-4190-9BF9-7210EFFC008F}" type="pres">
      <dgm:prSet presAssocID="{47B16130-399F-4427-889F-F8FE9B96CBB3}" presName="hierRoot2" presStyleCnt="0">
        <dgm:presLayoutVars>
          <dgm:hierBranch val="init"/>
        </dgm:presLayoutVars>
      </dgm:prSet>
      <dgm:spPr/>
    </dgm:pt>
    <dgm:pt modelId="{05CE6460-4A07-43AC-95F7-AC3F976F0B66}" type="pres">
      <dgm:prSet presAssocID="{47B16130-399F-4427-889F-F8FE9B96CBB3}" presName="rootComposite" presStyleCnt="0"/>
      <dgm:spPr/>
    </dgm:pt>
    <dgm:pt modelId="{0F718F43-0077-42E0-AA75-528CA46AA8C4}" type="pres">
      <dgm:prSet presAssocID="{47B16130-399F-4427-889F-F8FE9B96CBB3}" presName="rootText" presStyleLbl="node3" presStyleIdx="3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C6BE2F9-6265-4DDB-9830-D0AF6C325EAA}" type="pres">
      <dgm:prSet presAssocID="{47B16130-399F-4427-889F-F8FE9B96CBB3}" presName="rootConnector" presStyleLbl="node3" presStyleIdx="3" presStyleCnt="9"/>
      <dgm:spPr/>
      <dgm:t>
        <a:bodyPr/>
        <a:lstStyle/>
        <a:p>
          <a:endParaRPr lang="en-GB"/>
        </a:p>
      </dgm:t>
    </dgm:pt>
    <dgm:pt modelId="{F6AC7549-558D-4550-907F-BCC0147509DF}" type="pres">
      <dgm:prSet presAssocID="{47B16130-399F-4427-889F-F8FE9B96CBB3}" presName="hierChild4" presStyleCnt="0"/>
      <dgm:spPr/>
    </dgm:pt>
    <dgm:pt modelId="{B85F16A9-88D1-419E-B9DB-9B2123742448}" type="pres">
      <dgm:prSet presAssocID="{47B16130-399F-4427-889F-F8FE9B96CBB3}" presName="hierChild5" presStyleCnt="0"/>
      <dgm:spPr/>
    </dgm:pt>
    <dgm:pt modelId="{BC8774AA-EF5E-4F22-B434-09318BAE3FD0}" type="pres">
      <dgm:prSet presAssocID="{95629A85-41B8-4B93-B624-E9F548B30C74}" presName="Name35" presStyleLbl="parChTrans1D3" presStyleIdx="4" presStyleCnt="9"/>
      <dgm:spPr/>
      <dgm:t>
        <a:bodyPr/>
        <a:lstStyle/>
        <a:p>
          <a:endParaRPr lang="en-GB"/>
        </a:p>
      </dgm:t>
    </dgm:pt>
    <dgm:pt modelId="{8239AC6B-19D1-42F8-B917-812F9C9A9440}" type="pres">
      <dgm:prSet presAssocID="{CEB2C42C-3443-4E74-93FF-821D5259B8BF}" presName="hierRoot2" presStyleCnt="0">
        <dgm:presLayoutVars>
          <dgm:hierBranch val="init"/>
        </dgm:presLayoutVars>
      </dgm:prSet>
      <dgm:spPr/>
    </dgm:pt>
    <dgm:pt modelId="{717581CE-0A3D-40FA-90E1-5E442CB1B911}" type="pres">
      <dgm:prSet presAssocID="{CEB2C42C-3443-4E74-93FF-821D5259B8BF}" presName="rootComposite" presStyleCnt="0"/>
      <dgm:spPr/>
    </dgm:pt>
    <dgm:pt modelId="{D64FD974-31B8-4089-99D0-24A4D6298D88}" type="pres">
      <dgm:prSet presAssocID="{CEB2C42C-3443-4E74-93FF-821D5259B8BF}" presName="rootText" presStyleLbl="node3" presStyleIdx="4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9D3923E-ABBF-4DE1-B7A9-A24BF97AFF7E}" type="pres">
      <dgm:prSet presAssocID="{CEB2C42C-3443-4E74-93FF-821D5259B8BF}" presName="rootConnector" presStyleLbl="node3" presStyleIdx="4" presStyleCnt="9"/>
      <dgm:spPr/>
      <dgm:t>
        <a:bodyPr/>
        <a:lstStyle/>
        <a:p>
          <a:endParaRPr lang="en-GB"/>
        </a:p>
      </dgm:t>
    </dgm:pt>
    <dgm:pt modelId="{F8D88F6C-7A14-4D88-9DC7-09CAFD0BAD73}" type="pres">
      <dgm:prSet presAssocID="{CEB2C42C-3443-4E74-93FF-821D5259B8BF}" presName="hierChild4" presStyleCnt="0"/>
      <dgm:spPr/>
    </dgm:pt>
    <dgm:pt modelId="{BE9AE536-E8CE-4304-849B-CED523B792FC}" type="pres">
      <dgm:prSet presAssocID="{CEB2C42C-3443-4E74-93FF-821D5259B8BF}" presName="hierChild5" presStyleCnt="0"/>
      <dgm:spPr/>
    </dgm:pt>
    <dgm:pt modelId="{DE49E86F-9ABA-4DA0-91A1-2BC50E309166}" type="pres">
      <dgm:prSet presAssocID="{0AD991A9-600A-4470-8B56-AEEB94D3E806}" presName="Name35" presStyleLbl="parChTrans1D3" presStyleIdx="5" presStyleCnt="9"/>
      <dgm:spPr/>
      <dgm:t>
        <a:bodyPr/>
        <a:lstStyle/>
        <a:p>
          <a:endParaRPr lang="en-GB"/>
        </a:p>
      </dgm:t>
    </dgm:pt>
    <dgm:pt modelId="{EE1B13DC-391E-4D41-AC6F-ABCD7B9E2F09}" type="pres">
      <dgm:prSet presAssocID="{3336A28A-8D01-4020-9BE5-D918C0EFF34B}" presName="hierRoot2" presStyleCnt="0">
        <dgm:presLayoutVars>
          <dgm:hierBranch val="init"/>
        </dgm:presLayoutVars>
      </dgm:prSet>
      <dgm:spPr/>
    </dgm:pt>
    <dgm:pt modelId="{D170317D-9E10-446E-BB65-F25566305F14}" type="pres">
      <dgm:prSet presAssocID="{3336A28A-8D01-4020-9BE5-D918C0EFF34B}" presName="rootComposite" presStyleCnt="0"/>
      <dgm:spPr/>
    </dgm:pt>
    <dgm:pt modelId="{788CF79C-F9E2-494A-BF06-FF129BC305D5}" type="pres">
      <dgm:prSet presAssocID="{3336A28A-8D01-4020-9BE5-D918C0EFF34B}" presName="rootText" presStyleLbl="node3" presStyleIdx="5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F776DDB-E441-4419-B1AE-517C09362A67}" type="pres">
      <dgm:prSet presAssocID="{3336A28A-8D01-4020-9BE5-D918C0EFF34B}" presName="rootConnector" presStyleLbl="node3" presStyleIdx="5" presStyleCnt="9"/>
      <dgm:spPr/>
      <dgm:t>
        <a:bodyPr/>
        <a:lstStyle/>
        <a:p>
          <a:endParaRPr lang="en-GB"/>
        </a:p>
      </dgm:t>
    </dgm:pt>
    <dgm:pt modelId="{468E021F-CBE9-4BA9-AF53-CB6851AD47B0}" type="pres">
      <dgm:prSet presAssocID="{3336A28A-8D01-4020-9BE5-D918C0EFF34B}" presName="hierChild4" presStyleCnt="0"/>
      <dgm:spPr/>
    </dgm:pt>
    <dgm:pt modelId="{094D6D0C-1D7E-4201-AFC3-AB277709B527}" type="pres">
      <dgm:prSet presAssocID="{3336A28A-8D01-4020-9BE5-D918C0EFF34B}" presName="hierChild5" presStyleCnt="0"/>
      <dgm:spPr/>
    </dgm:pt>
    <dgm:pt modelId="{C1DD479A-4E34-47EC-9743-ED2497B2ED57}" type="pres">
      <dgm:prSet presAssocID="{FBA5ACC3-1816-401F-8CAC-6E09EC929448}" presName="hierChild5" presStyleCnt="0"/>
      <dgm:spPr/>
    </dgm:pt>
    <dgm:pt modelId="{D156ED07-B12F-42D0-A3B9-BB3CC40CCCCA}" type="pres">
      <dgm:prSet presAssocID="{A01C0BB3-C99A-4CDF-8AF8-45236A28D19E}" presName="Name37" presStyleLbl="parChTrans1D2" presStyleIdx="1" presStyleCnt="3"/>
      <dgm:spPr/>
      <dgm:t>
        <a:bodyPr/>
        <a:lstStyle/>
        <a:p>
          <a:endParaRPr lang="en-GB"/>
        </a:p>
      </dgm:t>
    </dgm:pt>
    <dgm:pt modelId="{3F87A29A-F8F3-454B-9EA6-609D33B4AB9C}" type="pres">
      <dgm:prSet presAssocID="{413DFFDB-FF33-43DD-BAE7-13C6E9D46CF8}" presName="hierRoot2" presStyleCnt="0">
        <dgm:presLayoutVars>
          <dgm:hierBranch/>
        </dgm:presLayoutVars>
      </dgm:prSet>
      <dgm:spPr/>
    </dgm:pt>
    <dgm:pt modelId="{FC0A6049-6EFD-4AD7-BCE0-EA5E27616944}" type="pres">
      <dgm:prSet presAssocID="{413DFFDB-FF33-43DD-BAE7-13C6E9D46CF8}" presName="rootComposite" presStyleCnt="0"/>
      <dgm:spPr/>
    </dgm:pt>
    <dgm:pt modelId="{974EB4AB-E981-4EE5-A515-5E071CB959BB}" type="pres">
      <dgm:prSet presAssocID="{413DFFDB-FF33-43DD-BAE7-13C6E9D46CF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BBBC170-595A-4FD0-B1BE-0FB499144C9B}" type="pres">
      <dgm:prSet presAssocID="{413DFFDB-FF33-43DD-BAE7-13C6E9D46CF8}" presName="rootConnector" presStyleLbl="node2" presStyleIdx="1" presStyleCnt="2"/>
      <dgm:spPr/>
      <dgm:t>
        <a:bodyPr/>
        <a:lstStyle/>
        <a:p>
          <a:endParaRPr lang="en-GB"/>
        </a:p>
      </dgm:t>
    </dgm:pt>
    <dgm:pt modelId="{A8BFDBC0-23A9-45DA-8B9B-7A7610A08012}" type="pres">
      <dgm:prSet presAssocID="{413DFFDB-FF33-43DD-BAE7-13C6E9D46CF8}" presName="hierChild4" presStyleCnt="0"/>
      <dgm:spPr/>
    </dgm:pt>
    <dgm:pt modelId="{1B6C8442-EC43-4AD8-8862-E396899C754F}" type="pres">
      <dgm:prSet presAssocID="{4B0F107E-FC69-4B69-8956-83BFAE356DC4}" presName="Name35" presStyleLbl="parChTrans1D3" presStyleIdx="6" presStyleCnt="9"/>
      <dgm:spPr/>
      <dgm:t>
        <a:bodyPr/>
        <a:lstStyle/>
        <a:p>
          <a:endParaRPr lang="en-GB"/>
        </a:p>
      </dgm:t>
    </dgm:pt>
    <dgm:pt modelId="{F648E5AC-8AAC-4079-B839-2EEA1395FB9B}" type="pres">
      <dgm:prSet presAssocID="{A6DEB231-480E-41D1-AB08-F7B7B3FB9A23}" presName="hierRoot2" presStyleCnt="0">
        <dgm:presLayoutVars>
          <dgm:hierBranch val="init"/>
        </dgm:presLayoutVars>
      </dgm:prSet>
      <dgm:spPr/>
    </dgm:pt>
    <dgm:pt modelId="{4BA2C8E8-2C6D-4610-9EEE-F4DB359F9267}" type="pres">
      <dgm:prSet presAssocID="{A6DEB231-480E-41D1-AB08-F7B7B3FB9A23}" presName="rootComposite" presStyleCnt="0"/>
      <dgm:spPr/>
    </dgm:pt>
    <dgm:pt modelId="{726C5656-17A5-4F5C-9E3D-9E46A6E60234}" type="pres">
      <dgm:prSet presAssocID="{A6DEB231-480E-41D1-AB08-F7B7B3FB9A23}" presName="rootText" presStyleLbl="node3" presStyleIdx="6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C92C940-5F74-479E-8CE1-DC4453C07C0C}" type="pres">
      <dgm:prSet presAssocID="{A6DEB231-480E-41D1-AB08-F7B7B3FB9A23}" presName="rootConnector" presStyleLbl="node3" presStyleIdx="6" presStyleCnt="9"/>
      <dgm:spPr/>
      <dgm:t>
        <a:bodyPr/>
        <a:lstStyle/>
        <a:p>
          <a:endParaRPr lang="en-GB"/>
        </a:p>
      </dgm:t>
    </dgm:pt>
    <dgm:pt modelId="{2785707B-D6D3-4933-B9D3-46DA16B6D08F}" type="pres">
      <dgm:prSet presAssocID="{A6DEB231-480E-41D1-AB08-F7B7B3FB9A23}" presName="hierChild4" presStyleCnt="0"/>
      <dgm:spPr/>
    </dgm:pt>
    <dgm:pt modelId="{7048CF2C-E007-445C-BCA3-F4F8DD01F02A}" type="pres">
      <dgm:prSet presAssocID="{A6DEB231-480E-41D1-AB08-F7B7B3FB9A23}" presName="hierChild5" presStyleCnt="0"/>
      <dgm:spPr/>
    </dgm:pt>
    <dgm:pt modelId="{19318486-729F-497D-A411-93DA2E7A2038}" type="pres">
      <dgm:prSet presAssocID="{61A820DB-D69E-4195-B1D2-140A30B27AB8}" presName="Name35" presStyleLbl="parChTrans1D3" presStyleIdx="7" presStyleCnt="9"/>
      <dgm:spPr/>
      <dgm:t>
        <a:bodyPr/>
        <a:lstStyle/>
        <a:p>
          <a:endParaRPr lang="en-GB"/>
        </a:p>
      </dgm:t>
    </dgm:pt>
    <dgm:pt modelId="{CB88A876-211B-40C2-9D49-5FF375D496BE}" type="pres">
      <dgm:prSet presAssocID="{2BF42426-8E6A-46A2-94B5-7D6899E4B7AD}" presName="hierRoot2" presStyleCnt="0">
        <dgm:presLayoutVars>
          <dgm:hierBranch val="init"/>
        </dgm:presLayoutVars>
      </dgm:prSet>
      <dgm:spPr/>
    </dgm:pt>
    <dgm:pt modelId="{4980FACE-2832-4D2A-9F17-B18067BCF0AD}" type="pres">
      <dgm:prSet presAssocID="{2BF42426-8E6A-46A2-94B5-7D6899E4B7AD}" presName="rootComposite" presStyleCnt="0"/>
      <dgm:spPr/>
    </dgm:pt>
    <dgm:pt modelId="{0BE15CD9-7989-48DE-B7CC-EFD5211518D1}" type="pres">
      <dgm:prSet presAssocID="{2BF42426-8E6A-46A2-94B5-7D6899E4B7AD}" presName="rootText" presStyleLbl="node3" presStyleIdx="7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8E3AFD2-A34C-4969-87A1-298C0C4D6546}" type="pres">
      <dgm:prSet presAssocID="{2BF42426-8E6A-46A2-94B5-7D6899E4B7AD}" presName="rootConnector" presStyleLbl="node3" presStyleIdx="7" presStyleCnt="9"/>
      <dgm:spPr/>
      <dgm:t>
        <a:bodyPr/>
        <a:lstStyle/>
        <a:p>
          <a:endParaRPr lang="en-GB"/>
        </a:p>
      </dgm:t>
    </dgm:pt>
    <dgm:pt modelId="{1FCE0274-C9E8-42E8-A084-6AF2965E7DEA}" type="pres">
      <dgm:prSet presAssocID="{2BF42426-8E6A-46A2-94B5-7D6899E4B7AD}" presName="hierChild4" presStyleCnt="0"/>
      <dgm:spPr/>
    </dgm:pt>
    <dgm:pt modelId="{313C3F07-21D4-4A0A-90A8-624EEA5EC42A}" type="pres">
      <dgm:prSet presAssocID="{2BF42426-8E6A-46A2-94B5-7D6899E4B7AD}" presName="hierChild5" presStyleCnt="0"/>
      <dgm:spPr/>
    </dgm:pt>
    <dgm:pt modelId="{4BA74D1F-5B61-4A11-A360-8BEC70EC47CF}" type="pres">
      <dgm:prSet presAssocID="{9A4E27FC-F40A-4967-8FC1-1C336B5CA57C}" presName="Name35" presStyleLbl="parChTrans1D3" presStyleIdx="8" presStyleCnt="9"/>
      <dgm:spPr/>
      <dgm:t>
        <a:bodyPr/>
        <a:lstStyle/>
        <a:p>
          <a:endParaRPr lang="en-GB"/>
        </a:p>
      </dgm:t>
    </dgm:pt>
    <dgm:pt modelId="{2E9423A3-6A73-4AFD-91DF-553D65C497E8}" type="pres">
      <dgm:prSet presAssocID="{6A1576D8-8B44-45DA-99E6-1F5EA4433EB3}" presName="hierRoot2" presStyleCnt="0">
        <dgm:presLayoutVars>
          <dgm:hierBranch val="init"/>
        </dgm:presLayoutVars>
      </dgm:prSet>
      <dgm:spPr/>
    </dgm:pt>
    <dgm:pt modelId="{8D6DC211-53D4-4A39-BF43-6074A901D0A7}" type="pres">
      <dgm:prSet presAssocID="{6A1576D8-8B44-45DA-99E6-1F5EA4433EB3}" presName="rootComposite" presStyleCnt="0"/>
      <dgm:spPr/>
    </dgm:pt>
    <dgm:pt modelId="{7DE51F1B-2D16-4F03-B6CA-0CEEAD194F7E}" type="pres">
      <dgm:prSet presAssocID="{6A1576D8-8B44-45DA-99E6-1F5EA4433EB3}" presName="rootText" presStyleLbl="node3" presStyleIdx="8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C520FD5-C7EA-432D-9D20-1B48AD531D4A}" type="pres">
      <dgm:prSet presAssocID="{6A1576D8-8B44-45DA-99E6-1F5EA4433EB3}" presName="rootConnector" presStyleLbl="node3" presStyleIdx="8" presStyleCnt="9"/>
      <dgm:spPr/>
      <dgm:t>
        <a:bodyPr/>
        <a:lstStyle/>
        <a:p>
          <a:endParaRPr lang="en-GB"/>
        </a:p>
      </dgm:t>
    </dgm:pt>
    <dgm:pt modelId="{595B6BE7-8CF3-4B0A-B9F8-58F9A29E6567}" type="pres">
      <dgm:prSet presAssocID="{6A1576D8-8B44-45DA-99E6-1F5EA4433EB3}" presName="hierChild4" presStyleCnt="0"/>
      <dgm:spPr/>
    </dgm:pt>
    <dgm:pt modelId="{A17EF71F-128C-417C-B9D1-410BC8C0CB9E}" type="pres">
      <dgm:prSet presAssocID="{6A1576D8-8B44-45DA-99E6-1F5EA4433EB3}" presName="hierChild5" presStyleCnt="0"/>
      <dgm:spPr/>
    </dgm:pt>
    <dgm:pt modelId="{719979B0-AD83-4CAD-B75E-4980244AB26A}" type="pres">
      <dgm:prSet presAssocID="{413DFFDB-FF33-43DD-BAE7-13C6E9D46CF8}" presName="hierChild5" presStyleCnt="0"/>
      <dgm:spPr/>
    </dgm:pt>
    <dgm:pt modelId="{DF520673-08DF-4370-9813-551BAE30FB16}" type="pres">
      <dgm:prSet presAssocID="{70004426-FA04-4521-9622-991F25B86BDC}" presName="hierChild3" presStyleCnt="0"/>
      <dgm:spPr/>
    </dgm:pt>
    <dgm:pt modelId="{50CC3E0E-B520-4243-AFCE-50DA57A833FB}" type="pres">
      <dgm:prSet presAssocID="{25EB228F-C3E3-4CCE-A555-8FDC7A42276F}" presName="Name111" presStyleLbl="parChTrans1D2" presStyleIdx="2" presStyleCnt="3"/>
      <dgm:spPr/>
      <dgm:t>
        <a:bodyPr/>
        <a:lstStyle/>
        <a:p>
          <a:endParaRPr lang="en-GB"/>
        </a:p>
      </dgm:t>
    </dgm:pt>
    <dgm:pt modelId="{A6B962A6-5B91-43FC-AAF9-E5EB844FC57D}" type="pres">
      <dgm:prSet presAssocID="{D2D6A5E2-CC05-46BA-B216-28C55D390B0D}" presName="hierRoot3" presStyleCnt="0">
        <dgm:presLayoutVars>
          <dgm:hierBranch val="init"/>
        </dgm:presLayoutVars>
      </dgm:prSet>
      <dgm:spPr/>
    </dgm:pt>
    <dgm:pt modelId="{0206D4DF-95E1-4C42-9541-9B51D71CB80A}" type="pres">
      <dgm:prSet presAssocID="{D2D6A5E2-CC05-46BA-B216-28C55D390B0D}" presName="rootComposite3" presStyleCnt="0"/>
      <dgm:spPr/>
    </dgm:pt>
    <dgm:pt modelId="{F381E51D-3A07-4285-A937-755241AB9ADB}" type="pres">
      <dgm:prSet presAssocID="{D2D6A5E2-CC05-46BA-B216-28C55D390B0D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133BFF1-8994-4BC3-BD2C-47AD30572903}" type="pres">
      <dgm:prSet presAssocID="{D2D6A5E2-CC05-46BA-B216-28C55D390B0D}" presName="rootConnector3" presStyleLbl="asst1" presStyleIdx="0" presStyleCnt="1"/>
      <dgm:spPr/>
      <dgm:t>
        <a:bodyPr/>
        <a:lstStyle/>
        <a:p>
          <a:endParaRPr lang="en-GB"/>
        </a:p>
      </dgm:t>
    </dgm:pt>
    <dgm:pt modelId="{C5139CDE-40E7-46DC-AD64-E78772C8F08D}" type="pres">
      <dgm:prSet presAssocID="{D2D6A5E2-CC05-46BA-B216-28C55D390B0D}" presName="hierChild6" presStyleCnt="0"/>
      <dgm:spPr/>
    </dgm:pt>
    <dgm:pt modelId="{A97F6942-385A-4178-95CF-AB69CCF2D386}" type="pres">
      <dgm:prSet presAssocID="{D2D6A5E2-CC05-46BA-B216-28C55D390B0D}" presName="hierChild7" presStyleCnt="0"/>
      <dgm:spPr/>
    </dgm:pt>
  </dgm:ptLst>
  <dgm:cxnLst>
    <dgm:cxn modelId="{B5E5B9F2-1514-4C6F-95EE-B97616EA4DD3}" type="presOf" srcId="{25EB228F-C3E3-4CCE-A555-8FDC7A42276F}" destId="{50CC3E0E-B520-4243-AFCE-50DA57A833FB}" srcOrd="0" destOrd="0" presId="urn:microsoft.com/office/officeart/2005/8/layout/orgChart1"/>
    <dgm:cxn modelId="{5841B45A-16F6-4B98-AAA8-33EA7DBD4F24}" type="presOf" srcId="{41FD7D26-64BF-45D2-89F8-D4EAB82C880D}" destId="{C9C0B2A7-6F84-4E9C-9933-A3D6A244AF79}" srcOrd="0" destOrd="0" presId="urn:microsoft.com/office/officeart/2005/8/layout/orgChart1"/>
    <dgm:cxn modelId="{A3C30823-34E8-4B65-A703-B75142AF3637}" type="presOf" srcId="{9A4E27FC-F40A-4967-8FC1-1C336B5CA57C}" destId="{4BA74D1F-5B61-4A11-A360-8BEC70EC47CF}" srcOrd="0" destOrd="0" presId="urn:microsoft.com/office/officeart/2005/8/layout/orgChart1"/>
    <dgm:cxn modelId="{24431A9F-DE5E-495E-A483-2C91AE94C4BE}" type="presOf" srcId="{D2D6A5E2-CC05-46BA-B216-28C55D390B0D}" destId="{F381E51D-3A07-4285-A937-755241AB9ADB}" srcOrd="0" destOrd="0" presId="urn:microsoft.com/office/officeart/2005/8/layout/orgChart1"/>
    <dgm:cxn modelId="{F99D3326-E12C-4E3D-9F34-FAD474A52B3B}" type="presOf" srcId="{BEDA89F3-9950-417E-9232-5BA8F53F21EC}" destId="{6B395828-76C7-4CB9-A4EA-00F5C36AD5AA}" srcOrd="0" destOrd="0" presId="urn:microsoft.com/office/officeart/2005/8/layout/orgChart1"/>
    <dgm:cxn modelId="{D552B4F7-01F4-4102-A5EC-409A0964234C}" srcId="{70004426-FA04-4521-9622-991F25B86BDC}" destId="{FBA5ACC3-1816-401F-8CAC-6E09EC929448}" srcOrd="0" destOrd="0" parTransId="{0751FF52-9E85-4E46-B7F8-8F29046BFC10}" sibTransId="{C035705C-F15E-40CC-B1BD-7142CDD874FC}"/>
    <dgm:cxn modelId="{3CEB076A-E552-44C5-B8BD-40D1FAC1370D}" type="presOf" srcId="{413DFFDB-FF33-43DD-BAE7-13C6E9D46CF8}" destId="{9BBBC170-595A-4FD0-B1BE-0FB499144C9B}" srcOrd="1" destOrd="0" presId="urn:microsoft.com/office/officeart/2005/8/layout/orgChart1"/>
    <dgm:cxn modelId="{099727E2-85A1-47B0-BB07-B23B318A12CC}" srcId="{FBA5ACC3-1816-401F-8CAC-6E09EC929448}" destId="{02A28380-1AF5-4195-8996-8906440248BD}" srcOrd="1" destOrd="0" parTransId="{38F3EBFF-9545-4104-ADBC-070380FCC0CC}" sibTransId="{A8A315DD-8978-4700-A16D-A61131E42101}"/>
    <dgm:cxn modelId="{7AD45DA7-4926-464D-96CD-9781EB08F9B8}" type="presOf" srcId="{FBA5ACC3-1816-401F-8CAC-6E09EC929448}" destId="{0DCAFB3F-03A6-4865-BA7D-37ACF3800B31}" srcOrd="0" destOrd="0" presId="urn:microsoft.com/office/officeart/2005/8/layout/orgChart1"/>
    <dgm:cxn modelId="{029C2148-7BE5-463B-B3C8-C6CDD04E9424}" srcId="{70004426-FA04-4521-9622-991F25B86BDC}" destId="{D2D6A5E2-CC05-46BA-B216-28C55D390B0D}" srcOrd="1" destOrd="0" parTransId="{25EB228F-C3E3-4CCE-A555-8FDC7A42276F}" sibTransId="{C6E1C6FD-C6BC-4732-9B1B-819C86FA8A5D}"/>
    <dgm:cxn modelId="{00212931-B429-4020-B2B5-40F4D603B5C2}" type="presOf" srcId="{6A1576D8-8B44-45DA-99E6-1F5EA4433EB3}" destId="{8C520FD5-C7EA-432D-9D20-1B48AD531D4A}" srcOrd="1" destOrd="0" presId="urn:microsoft.com/office/officeart/2005/8/layout/orgChart1"/>
    <dgm:cxn modelId="{E5EBF2D9-CFC1-45E7-92C3-ADF2BC842AB4}" type="presOf" srcId="{D2D6A5E2-CC05-46BA-B216-28C55D390B0D}" destId="{0133BFF1-8994-4BC3-BD2C-47AD30572903}" srcOrd="1" destOrd="0" presId="urn:microsoft.com/office/officeart/2005/8/layout/orgChart1"/>
    <dgm:cxn modelId="{2B533FF7-F0D3-44A4-9D9F-1F65717303EA}" type="presOf" srcId="{AB504382-B125-4A3A-BFBB-2F59E9D0DDF9}" destId="{D6E13566-1C28-4CDE-862A-25C5A1824696}" srcOrd="0" destOrd="0" presId="urn:microsoft.com/office/officeart/2005/8/layout/orgChart1"/>
    <dgm:cxn modelId="{19B90A1A-B42A-4D95-B9AD-7ACB1FD8E4BE}" srcId="{FBA5ACC3-1816-401F-8CAC-6E09EC929448}" destId="{47B16130-399F-4427-889F-F8FE9B96CBB3}" srcOrd="3" destOrd="0" parTransId="{FBF30BA4-77FB-4339-8953-E302E74EC4E0}" sibTransId="{A60F9DD4-4349-4BEE-A43C-0FF5087BE91A}"/>
    <dgm:cxn modelId="{0CFADBA2-F3ED-4D51-AD89-49B3F56C8016}" type="presOf" srcId="{47B16130-399F-4427-889F-F8FE9B96CBB3}" destId="{0F718F43-0077-42E0-AA75-528CA46AA8C4}" srcOrd="0" destOrd="0" presId="urn:microsoft.com/office/officeart/2005/8/layout/orgChart1"/>
    <dgm:cxn modelId="{9B3942AF-6124-42FF-917B-C49677DE64CD}" type="presOf" srcId="{95629A85-41B8-4B93-B624-E9F548B30C74}" destId="{BC8774AA-EF5E-4F22-B434-09318BAE3FD0}" srcOrd="0" destOrd="0" presId="urn:microsoft.com/office/officeart/2005/8/layout/orgChart1"/>
    <dgm:cxn modelId="{08DEA0A3-DC7D-4922-A776-039445FAEA1A}" srcId="{37BCC8BF-5CAE-4277-A353-E4E686F5C4E3}" destId="{70004426-FA04-4521-9622-991F25B86BDC}" srcOrd="0" destOrd="0" parTransId="{AEEE566A-7029-4D17-9B29-FAE187793018}" sibTransId="{666FEC89-2302-414B-AC44-21EA1357DF3F}"/>
    <dgm:cxn modelId="{681A8919-F00C-4B19-A5DA-C35029E3BBF6}" srcId="{FBA5ACC3-1816-401F-8CAC-6E09EC929448}" destId="{AB504382-B125-4A3A-BFBB-2F59E9D0DDF9}" srcOrd="2" destOrd="0" parTransId="{41FD7D26-64BF-45D2-89F8-D4EAB82C880D}" sibTransId="{F8446C43-8570-43AC-9DBD-EE081EEFA69F}"/>
    <dgm:cxn modelId="{612B9FD5-46E0-4446-BFF5-AEC8775E7718}" type="presOf" srcId="{AB504382-B125-4A3A-BFBB-2F59E9D0DDF9}" destId="{FD9F76FD-4D89-4DD7-BFEC-96C1812B4BCB}" srcOrd="1" destOrd="0" presId="urn:microsoft.com/office/officeart/2005/8/layout/orgChart1"/>
    <dgm:cxn modelId="{414CDA44-366E-4885-9BE6-627F60A79393}" srcId="{FBA5ACC3-1816-401F-8CAC-6E09EC929448}" destId="{CEB2C42C-3443-4E74-93FF-821D5259B8BF}" srcOrd="4" destOrd="0" parTransId="{95629A85-41B8-4B93-B624-E9F548B30C74}" sibTransId="{6F704FD9-E728-482E-B94E-220DDDAA2E79}"/>
    <dgm:cxn modelId="{2847626F-6471-4B5A-A8A7-2AE682042BA2}" type="presOf" srcId="{2BF42426-8E6A-46A2-94B5-7D6899E4B7AD}" destId="{D8E3AFD2-A34C-4969-87A1-298C0C4D6546}" srcOrd="1" destOrd="0" presId="urn:microsoft.com/office/officeart/2005/8/layout/orgChart1"/>
    <dgm:cxn modelId="{6F978D09-1E0B-4DEE-AC19-1E6FE575EF7D}" type="presOf" srcId="{CEB2C42C-3443-4E74-93FF-821D5259B8BF}" destId="{D64FD974-31B8-4089-99D0-24A4D6298D88}" srcOrd="0" destOrd="0" presId="urn:microsoft.com/office/officeart/2005/8/layout/orgChart1"/>
    <dgm:cxn modelId="{575B0F82-D776-4641-A870-1B3C89AAB7EC}" type="presOf" srcId="{4B0F107E-FC69-4B69-8956-83BFAE356DC4}" destId="{1B6C8442-EC43-4AD8-8862-E396899C754F}" srcOrd="0" destOrd="0" presId="urn:microsoft.com/office/officeart/2005/8/layout/orgChart1"/>
    <dgm:cxn modelId="{989C0B3B-B0E9-4989-BC60-1750BFA81BEA}" srcId="{FBA5ACC3-1816-401F-8CAC-6E09EC929448}" destId="{BEDA89F3-9950-417E-9232-5BA8F53F21EC}" srcOrd="0" destOrd="0" parTransId="{B00AA34F-D470-4244-8BBD-A8306AAC4424}" sibTransId="{4410B43F-DEF8-4423-BC04-92DB3BBBC739}"/>
    <dgm:cxn modelId="{AF1133D9-31D1-4EA7-A04D-AE52FB84CE79}" type="presOf" srcId="{0751FF52-9E85-4E46-B7F8-8F29046BFC10}" destId="{6A49DF0C-178F-4A38-8C8C-C062637DA626}" srcOrd="0" destOrd="0" presId="urn:microsoft.com/office/officeart/2005/8/layout/orgChart1"/>
    <dgm:cxn modelId="{AB2C74DA-8912-4E20-94A9-6DE90CA1EC0E}" srcId="{70004426-FA04-4521-9622-991F25B86BDC}" destId="{413DFFDB-FF33-43DD-BAE7-13C6E9D46CF8}" srcOrd="2" destOrd="0" parTransId="{A01C0BB3-C99A-4CDF-8AF8-45236A28D19E}" sibTransId="{2A7F1180-0731-4A90-BE32-46F2280FFF1A}"/>
    <dgm:cxn modelId="{BC20D713-F0E8-4D90-BD65-2D976F20350D}" type="presOf" srcId="{6A1576D8-8B44-45DA-99E6-1F5EA4433EB3}" destId="{7DE51F1B-2D16-4F03-B6CA-0CEEAD194F7E}" srcOrd="0" destOrd="0" presId="urn:microsoft.com/office/officeart/2005/8/layout/orgChart1"/>
    <dgm:cxn modelId="{95DDE93A-63EA-4537-905F-776A030F7BBE}" type="presOf" srcId="{61A820DB-D69E-4195-B1D2-140A30B27AB8}" destId="{19318486-729F-497D-A411-93DA2E7A2038}" srcOrd="0" destOrd="0" presId="urn:microsoft.com/office/officeart/2005/8/layout/orgChart1"/>
    <dgm:cxn modelId="{F99B87CA-6ABC-403F-A825-7CE19E262A17}" srcId="{FBA5ACC3-1816-401F-8CAC-6E09EC929448}" destId="{3336A28A-8D01-4020-9BE5-D918C0EFF34B}" srcOrd="5" destOrd="0" parTransId="{0AD991A9-600A-4470-8B56-AEEB94D3E806}" sibTransId="{25B48E1B-0FAE-4379-80CD-DA499280AFC7}"/>
    <dgm:cxn modelId="{C10BE574-A887-42BC-9EE4-E7E94B1BAD6A}" type="presOf" srcId="{2BF42426-8E6A-46A2-94B5-7D6899E4B7AD}" destId="{0BE15CD9-7989-48DE-B7CC-EFD5211518D1}" srcOrd="0" destOrd="0" presId="urn:microsoft.com/office/officeart/2005/8/layout/orgChart1"/>
    <dgm:cxn modelId="{B8BC4DFB-C6C6-4BCE-86EB-8B3BE0911E49}" type="presOf" srcId="{BEDA89F3-9950-417E-9232-5BA8F53F21EC}" destId="{A1CD56BE-60D4-459B-AE2C-29A393BAFB38}" srcOrd="1" destOrd="0" presId="urn:microsoft.com/office/officeart/2005/8/layout/orgChart1"/>
    <dgm:cxn modelId="{87B3FFB3-43C6-4758-A1DB-45E4C377BE08}" type="presOf" srcId="{413DFFDB-FF33-43DD-BAE7-13C6E9D46CF8}" destId="{974EB4AB-E981-4EE5-A515-5E071CB959BB}" srcOrd="0" destOrd="0" presId="urn:microsoft.com/office/officeart/2005/8/layout/orgChart1"/>
    <dgm:cxn modelId="{8E48A70D-A062-49E9-857A-922E04750654}" type="presOf" srcId="{70004426-FA04-4521-9622-991F25B86BDC}" destId="{70D16A40-B475-4A5C-A971-675EB7B4AB0D}" srcOrd="1" destOrd="0" presId="urn:microsoft.com/office/officeart/2005/8/layout/orgChart1"/>
    <dgm:cxn modelId="{A0340F9B-6D27-477B-ADDD-1E9DEA9B7BC9}" srcId="{413DFFDB-FF33-43DD-BAE7-13C6E9D46CF8}" destId="{A6DEB231-480E-41D1-AB08-F7B7B3FB9A23}" srcOrd="0" destOrd="0" parTransId="{4B0F107E-FC69-4B69-8956-83BFAE356DC4}" sibTransId="{7F20B309-396A-4E34-9D19-75614DC5AFC9}"/>
    <dgm:cxn modelId="{3DDA3F14-D0B6-42A9-BB51-8E29BD381A78}" type="presOf" srcId="{FBF30BA4-77FB-4339-8953-E302E74EC4E0}" destId="{C285298C-C71E-404D-A436-3194E6060728}" srcOrd="0" destOrd="0" presId="urn:microsoft.com/office/officeart/2005/8/layout/orgChart1"/>
    <dgm:cxn modelId="{538338F0-71D2-46E4-9219-2CD2D1432B73}" srcId="{413DFFDB-FF33-43DD-BAE7-13C6E9D46CF8}" destId="{6A1576D8-8B44-45DA-99E6-1F5EA4433EB3}" srcOrd="2" destOrd="0" parTransId="{9A4E27FC-F40A-4967-8FC1-1C336B5CA57C}" sibTransId="{16A7AE2A-75D4-4A16-814B-7A79BF12B40C}"/>
    <dgm:cxn modelId="{F4FFD878-25F2-41CA-BAA7-3989C0ADF583}" type="presOf" srcId="{37BCC8BF-5CAE-4277-A353-E4E686F5C4E3}" destId="{6A89D0D4-FCAC-411C-BA74-7455816AA0A3}" srcOrd="0" destOrd="0" presId="urn:microsoft.com/office/officeart/2005/8/layout/orgChart1"/>
    <dgm:cxn modelId="{36E88935-2C0A-4ADF-A6C2-BF9632A2F1A0}" type="presOf" srcId="{A01C0BB3-C99A-4CDF-8AF8-45236A28D19E}" destId="{D156ED07-B12F-42D0-A3B9-BB3CC40CCCCA}" srcOrd="0" destOrd="0" presId="urn:microsoft.com/office/officeart/2005/8/layout/orgChart1"/>
    <dgm:cxn modelId="{5715DBC0-BB82-43C9-9309-8BEAB7B49552}" type="presOf" srcId="{3336A28A-8D01-4020-9BE5-D918C0EFF34B}" destId="{AF776DDB-E441-4419-B1AE-517C09362A67}" srcOrd="1" destOrd="0" presId="urn:microsoft.com/office/officeart/2005/8/layout/orgChart1"/>
    <dgm:cxn modelId="{923088F1-E363-4469-8A1B-6B26D53B61E0}" type="presOf" srcId="{0AD991A9-600A-4470-8B56-AEEB94D3E806}" destId="{DE49E86F-9ABA-4DA0-91A1-2BC50E309166}" srcOrd="0" destOrd="0" presId="urn:microsoft.com/office/officeart/2005/8/layout/orgChart1"/>
    <dgm:cxn modelId="{3849DE61-116B-42B7-A147-3488E486F4E0}" type="presOf" srcId="{02A28380-1AF5-4195-8996-8906440248BD}" destId="{89777BE4-0150-4051-A4D9-856F608B20F4}" srcOrd="1" destOrd="0" presId="urn:microsoft.com/office/officeart/2005/8/layout/orgChart1"/>
    <dgm:cxn modelId="{290D6708-30DF-4BFF-B1D7-FCF75AF7044B}" type="presOf" srcId="{CEB2C42C-3443-4E74-93FF-821D5259B8BF}" destId="{E9D3923E-ABBF-4DE1-B7A9-A24BF97AFF7E}" srcOrd="1" destOrd="0" presId="urn:microsoft.com/office/officeart/2005/8/layout/orgChart1"/>
    <dgm:cxn modelId="{1F6E1ABC-5EA7-423E-9823-08E565CC9210}" type="presOf" srcId="{02A28380-1AF5-4195-8996-8906440248BD}" destId="{6712DADA-8511-48C0-93B9-F3454D4FDCDC}" srcOrd="0" destOrd="0" presId="urn:microsoft.com/office/officeart/2005/8/layout/orgChart1"/>
    <dgm:cxn modelId="{F95E0EF7-A5A1-4931-BCC9-36B4B09AE7DB}" type="presOf" srcId="{A6DEB231-480E-41D1-AB08-F7B7B3FB9A23}" destId="{FC92C940-5F74-479E-8CE1-DC4453C07C0C}" srcOrd="1" destOrd="0" presId="urn:microsoft.com/office/officeart/2005/8/layout/orgChart1"/>
    <dgm:cxn modelId="{41CBFD87-BA27-4BD6-B35D-D4FF16EBCFAA}" type="presOf" srcId="{47B16130-399F-4427-889F-F8FE9B96CBB3}" destId="{DC6BE2F9-6265-4DDB-9830-D0AF6C325EAA}" srcOrd="1" destOrd="0" presId="urn:microsoft.com/office/officeart/2005/8/layout/orgChart1"/>
    <dgm:cxn modelId="{083A4E78-A4CF-4166-AAFB-B97C5A3D2394}" type="presOf" srcId="{3336A28A-8D01-4020-9BE5-D918C0EFF34B}" destId="{788CF79C-F9E2-494A-BF06-FF129BC305D5}" srcOrd="0" destOrd="0" presId="urn:microsoft.com/office/officeart/2005/8/layout/orgChart1"/>
    <dgm:cxn modelId="{CB0C6E92-5C08-4F07-8C48-5A97B9E85CDA}" type="presOf" srcId="{FBA5ACC3-1816-401F-8CAC-6E09EC929448}" destId="{1128594F-C89D-4B54-A9AB-B8BA5A0F22A6}" srcOrd="1" destOrd="0" presId="urn:microsoft.com/office/officeart/2005/8/layout/orgChart1"/>
    <dgm:cxn modelId="{E4D0463F-1555-4A80-96C8-8870D633C7D8}" type="presOf" srcId="{70004426-FA04-4521-9622-991F25B86BDC}" destId="{1007CEA2-7F78-4F2D-9A49-B7AC633D2620}" srcOrd="0" destOrd="0" presId="urn:microsoft.com/office/officeart/2005/8/layout/orgChart1"/>
    <dgm:cxn modelId="{BE7CE90D-E76C-461B-95F7-02B5D4DF1C1D}" type="presOf" srcId="{B00AA34F-D470-4244-8BBD-A8306AAC4424}" destId="{7A05894F-9640-417E-940D-58914247F8EE}" srcOrd="0" destOrd="0" presId="urn:microsoft.com/office/officeart/2005/8/layout/orgChart1"/>
    <dgm:cxn modelId="{39281BD6-441A-4A85-B624-65F4B631FC84}" type="presOf" srcId="{A6DEB231-480E-41D1-AB08-F7B7B3FB9A23}" destId="{726C5656-17A5-4F5C-9E3D-9E46A6E60234}" srcOrd="0" destOrd="0" presId="urn:microsoft.com/office/officeart/2005/8/layout/orgChart1"/>
    <dgm:cxn modelId="{E531C292-E489-427E-86DD-ED02B0C2A928}" type="presOf" srcId="{38F3EBFF-9545-4104-ADBC-070380FCC0CC}" destId="{81882E3C-5301-4874-85F3-E5BFB179EB50}" srcOrd="0" destOrd="0" presId="urn:microsoft.com/office/officeart/2005/8/layout/orgChart1"/>
    <dgm:cxn modelId="{FD80E812-819B-44AA-AD96-0EBF93B3B462}" srcId="{413DFFDB-FF33-43DD-BAE7-13C6E9D46CF8}" destId="{2BF42426-8E6A-46A2-94B5-7D6899E4B7AD}" srcOrd="1" destOrd="0" parTransId="{61A820DB-D69E-4195-B1D2-140A30B27AB8}" sibTransId="{4C0684EA-211E-4392-A326-BD3CC95590D8}"/>
    <dgm:cxn modelId="{5DF42129-16A9-4D31-B094-673347F0C99B}" type="presParOf" srcId="{6A89D0D4-FCAC-411C-BA74-7455816AA0A3}" destId="{4BC0E7D7-C8E2-4E0E-B0D9-7F9059B13926}" srcOrd="0" destOrd="0" presId="urn:microsoft.com/office/officeart/2005/8/layout/orgChart1"/>
    <dgm:cxn modelId="{CDF0C8DD-E593-4675-AB8C-725D7E926040}" type="presParOf" srcId="{4BC0E7D7-C8E2-4E0E-B0D9-7F9059B13926}" destId="{6CEF124E-1A8F-4175-856A-CB5DA03CAA8E}" srcOrd="0" destOrd="0" presId="urn:microsoft.com/office/officeart/2005/8/layout/orgChart1"/>
    <dgm:cxn modelId="{BF40849E-E45A-4562-A73A-137F4B3DE7EE}" type="presParOf" srcId="{6CEF124E-1A8F-4175-856A-CB5DA03CAA8E}" destId="{1007CEA2-7F78-4F2D-9A49-B7AC633D2620}" srcOrd="0" destOrd="0" presId="urn:microsoft.com/office/officeart/2005/8/layout/orgChart1"/>
    <dgm:cxn modelId="{9B2243A1-E1B1-4846-B408-A4184D1C819A}" type="presParOf" srcId="{6CEF124E-1A8F-4175-856A-CB5DA03CAA8E}" destId="{70D16A40-B475-4A5C-A971-675EB7B4AB0D}" srcOrd="1" destOrd="0" presId="urn:microsoft.com/office/officeart/2005/8/layout/orgChart1"/>
    <dgm:cxn modelId="{EF0314B8-F613-4788-BE48-17924861F1B3}" type="presParOf" srcId="{4BC0E7D7-C8E2-4E0E-B0D9-7F9059B13926}" destId="{94EFEE16-8BC0-4EF4-9A49-4B683B8E0E71}" srcOrd="1" destOrd="0" presId="urn:microsoft.com/office/officeart/2005/8/layout/orgChart1"/>
    <dgm:cxn modelId="{8CA40B51-7C10-43C0-AEDA-5CF736D5BEFC}" type="presParOf" srcId="{94EFEE16-8BC0-4EF4-9A49-4B683B8E0E71}" destId="{6A49DF0C-178F-4A38-8C8C-C062637DA626}" srcOrd="0" destOrd="0" presId="urn:microsoft.com/office/officeart/2005/8/layout/orgChart1"/>
    <dgm:cxn modelId="{0AA51A00-F5AF-4B05-82A0-4E57E2497CFC}" type="presParOf" srcId="{94EFEE16-8BC0-4EF4-9A49-4B683B8E0E71}" destId="{F6AF00DD-4037-45F5-BB02-EDC75F870BE3}" srcOrd="1" destOrd="0" presId="urn:microsoft.com/office/officeart/2005/8/layout/orgChart1"/>
    <dgm:cxn modelId="{E5A06D81-44BD-4F2D-89F8-1CA1F6367A0E}" type="presParOf" srcId="{F6AF00DD-4037-45F5-BB02-EDC75F870BE3}" destId="{9EA9EF00-359E-4870-A61C-54A8673F5318}" srcOrd="0" destOrd="0" presId="urn:microsoft.com/office/officeart/2005/8/layout/orgChart1"/>
    <dgm:cxn modelId="{1C2B8221-D8B9-41A4-BE28-11EB312EFCCB}" type="presParOf" srcId="{9EA9EF00-359E-4870-A61C-54A8673F5318}" destId="{0DCAFB3F-03A6-4865-BA7D-37ACF3800B31}" srcOrd="0" destOrd="0" presId="urn:microsoft.com/office/officeart/2005/8/layout/orgChart1"/>
    <dgm:cxn modelId="{0E12C7AC-27AA-4C03-95C1-7CA2952382CB}" type="presParOf" srcId="{9EA9EF00-359E-4870-A61C-54A8673F5318}" destId="{1128594F-C89D-4B54-A9AB-B8BA5A0F22A6}" srcOrd="1" destOrd="0" presId="urn:microsoft.com/office/officeart/2005/8/layout/orgChart1"/>
    <dgm:cxn modelId="{9789DD52-2A10-4213-B5FE-EC0C316FDCAD}" type="presParOf" srcId="{F6AF00DD-4037-45F5-BB02-EDC75F870BE3}" destId="{97B766CD-B5D8-4C6E-85C3-9ECBCDE8B189}" srcOrd="1" destOrd="0" presId="urn:microsoft.com/office/officeart/2005/8/layout/orgChart1"/>
    <dgm:cxn modelId="{ACA14EBF-E78F-4FFB-8C28-4AAC1CD6B7AB}" type="presParOf" srcId="{97B766CD-B5D8-4C6E-85C3-9ECBCDE8B189}" destId="{7A05894F-9640-417E-940D-58914247F8EE}" srcOrd="0" destOrd="0" presId="urn:microsoft.com/office/officeart/2005/8/layout/orgChart1"/>
    <dgm:cxn modelId="{BD24BF31-109E-42F2-97AB-2DE130D53EAF}" type="presParOf" srcId="{97B766CD-B5D8-4C6E-85C3-9ECBCDE8B189}" destId="{75501C45-8863-4DCE-875F-AD3D41E16170}" srcOrd="1" destOrd="0" presId="urn:microsoft.com/office/officeart/2005/8/layout/orgChart1"/>
    <dgm:cxn modelId="{B5083E14-9042-4B45-98B9-238B5765C079}" type="presParOf" srcId="{75501C45-8863-4DCE-875F-AD3D41E16170}" destId="{30949B1D-B44A-411D-B4EC-4678C44BA872}" srcOrd="0" destOrd="0" presId="urn:microsoft.com/office/officeart/2005/8/layout/orgChart1"/>
    <dgm:cxn modelId="{B42E3995-22CA-4E44-A8DF-C9EAC208C2D2}" type="presParOf" srcId="{30949B1D-B44A-411D-B4EC-4678C44BA872}" destId="{6B395828-76C7-4CB9-A4EA-00F5C36AD5AA}" srcOrd="0" destOrd="0" presId="urn:microsoft.com/office/officeart/2005/8/layout/orgChart1"/>
    <dgm:cxn modelId="{BC031C94-9194-48E6-AD52-DC23B5C3C8C3}" type="presParOf" srcId="{30949B1D-B44A-411D-B4EC-4678C44BA872}" destId="{A1CD56BE-60D4-459B-AE2C-29A393BAFB38}" srcOrd="1" destOrd="0" presId="urn:microsoft.com/office/officeart/2005/8/layout/orgChart1"/>
    <dgm:cxn modelId="{BB678F0B-BE32-4ED8-B987-375786B7076C}" type="presParOf" srcId="{75501C45-8863-4DCE-875F-AD3D41E16170}" destId="{5B8D1610-448B-4DEC-B69C-ABEA49EF887F}" srcOrd="1" destOrd="0" presId="urn:microsoft.com/office/officeart/2005/8/layout/orgChart1"/>
    <dgm:cxn modelId="{21C8550C-AD77-467C-B9E9-0265421F5B1D}" type="presParOf" srcId="{75501C45-8863-4DCE-875F-AD3D41E16170}" destId="{E2C8DDFA-4ED1-4671-9BA6-5691B05A167B}" srcOrd="2" destOrd="0" presId="urn:microsoft.com/office/officeart/2005/8/layout/orgChart1"/>
    <dgm:cxn modelId="{99989FB0-C4E5-4C41-AE15-C0D80AFEB4EC}" type="presParOf" srcId="{97B766CD-B5D8-4C6E-85C3-9ECBCDE8B189}" destId="{81882E3C-5301-4874-85F3-E5BFB179EB50}" srcOrd="2" destOrd="0" presId="urn:microsoft.com/office/officeart/2005/8/layout/orgChart1"/>
    <dgm:cxn modelId="{BC7F7B27-A75F-45AE-A91D-42C0C2BF3C0F}" type="presParOf" srcId="{97B766CD-B5D8-4C6E-85C3-9ECBCDE8B189}" destId="{81DD66AD-6F18-465E-9CBE-0737A263740F}" srcOrd="3" destOrd="0" presId="urn:microsoft.com/office/officeart/2005/8/layout/orgChart1"/>
    <dgm:cxn modelId="{95A80605-394D-4505-AC3B-AE6B7620DB6B}" type="presParOf" srcId="{81DD66AD-6F18-465E-9CBE-0737A263740F}" destId="{245E3494-2474-449F-9944-09D02FDEE956}" srcOrd="0" destOrd="0" presId="urn:microsoft.com/office/officeart/2005/8/layout/orgChart1"/>
    <dgm:cxn modelId="{AA9026D9-2BC1-4F71-BBFD-1574C009CC49}" type="presParOf" srcId="{245E3494-2474-449F-9944-09D02FDEE956}" destId="{6712DADA-8511-48C0-93B9-F3454D4FDCDC}" srcOrd="0" destOrd="0" presId="urn:microsoft.com/office/officeart/2005/8/layout/orgChart1"/>
    <dgm:cxn modelId="{99AAE94C-4492-4892-BD0C-EFCC04E2AE74}" type="presParOf" srcId="{245E3494-2474-449F-9944-09D02FDEE956}" destId="{89777BE4-0150-4051-A4D9-856F608B20F4}" srcOrd="1" destOrd="0" presId="urn:microsoft.com/office/officeart/2005/8/layout/orgChart1"/>
    <dgm:cxn modelId="{8735E494-BE76-4E49-9D74-92D787B80176}" type="presParOf" srcId="{81DD66AD-6F18-465E-9CBE-0737A263740F}" destId="{67B91EB1-B247-4228-81AA-BF2977215822}" srcOrd="1" destOrd="0" presId="urn:microsoft.com/office/officeart/2005/8/layout/orgChart1"/>
    <dgm:cxn modelId="{7123C762-626C-4379-B6CE-0B4FEB1EA3E2}" type="presParOf" srcId="{81DD66AD-6F18-465E-9CBE-0737A263740F}" destId="{E5476640-EF65-43F6-8337-2F1F7F4AE597}" srcOrd="2" destOrd="0" presId="urn:microsoft.com/office/officeart/2005/8/layout/orgChart1"/>
    <dgm:cxn modelId="{F066B746-799C-42B9-9679-3717AE34FA3A}" type="presParOf" srcId="{97B766CD-B5D8-4C6E-85C3-9ECBCDE8B189}" destId="{C9C0B2A7-6F84-4E9C-9933-A3D6A244AF79}" srcOrd="4" destOrd="0" presId="urn:microsoft.com/office/officeart/2005/8/layout/orgChart1"/>
    <dgm:cxn modelId="{21EA714D-2387-44DE-BFD7-DC0C29D29863}" type="presParOf" srcId="{97B766CD-B5D8-4C6E-85C3-9ECBCDE8B189}" destId="{4B5F61CD-F653-4384-916E-9B8C861C3E16}" srcOrd="5" destOrd="0" presId="urn:microsoft.com/office/officeart/2005/8/layout/orgChart1"/>
    <dgm:cxn modelId="{09409ADA-D52A-4392-87DE-6BEBC7D89ED0}" type="presParOf" srcId="{4B5F61CD-F653-4384-916E-9B8C861C3E16}" destId="{FBC440B2-CA76-402A-A74D-70734349FC26}" srcOrd="0" destOrd="0" presId="urn:microsoft.com/office/officeart/2005/8/layout/orgChart1"/>
    <dgm:cxn modelId="{84F79351-1C88-4632-9237-5192B6ACFBB3}" type="presParOf" srcId="{FBC440B2-CA76-402A-A74D-70734349FC26}" destId="{D6E13566-1C28-4CDE-862A-25C5A1824696}" srcOrd="0" destOrd="0" presId="urn:microsoft.com/office/officeart/2005/8/layout/orgChart1"/>
    <dgm:cxn modelId="{9EF4B314-1392-47E2-8597-F3853E738607}" type="presParOf" srcId="{FBC440B2-CA76-402A-A74D-70734349FC26}" destId="{FD9F76FD-4D89-4DD7-BFEC-96C1812B4BCB}" srcOrd="1" destOrd="0" presId="urn:microsoft.com/office/officeart/2005/8/layout/orgChart1"/>
    <dgm:cxn modelId="{18833074-87F9-41C7-9E65-333FAF968EC9}" type="presParOf" srcId="{4B5F61CD-F653-4384-916E-9B8C861C3E16}" destId="{22F8FA66-46A0-42C8-A577-9EAE0E367314}" srcOrd="1" destOrd="0" presId="urn:microsoft.com/office/officeart/2005/8/layout/orgChart1"/>
    <dgm:cxn modelId="{8813DA46-E5A0-4FDC-8B09-D2C02FB08A7E}" type="presParOf" srcId="{4B5F61CD-F653-4384-916E-9B8C861C3E16}" destId="{EF583FB1-0B4E-40D1-BD66-A4B9BF6BEE44}" srcOrd="2" destOrd="0" presId="urn:microsoft.com/office/officeart/2005/8/layout/orgChart1"/>
    <dgm:cxn modelId="{63188EEB-CCF9-4C1C-8523-1F892D43B9B0}" type="presParOf" srcId="{97B766CD-B5D8-4C6E-85C3-9ECBCDE8B189}" destId="{C285298C-C71E-404D-A436-3194E6060728}" srcOrd="6" destOrd="0" presId="urn:microsoft.com/office/officeart/2005/8/layout/orgChart1"/>
    <dgm:cxn modelId="{9BEE029D-EFF7-431F-B398-5C3BEFC93FCE}" type="presParOf" srcId="{97B766CD-B5D8-4C6E-85C3-9ECBCDE8B189}" destId="{7FA6AC5C-20B9-4190-9BF9-7210EFFC008F}" srcOrd="7" destOrd="0" presId="urn:microsoft.com/office/officeart/2005/8/layout/orgChart1"/>
    <dgm:cxn modelId="{15690448-B81B-45CC-AA1C-31A8B93E6A33}" type="presParOf" srcId="{7FA6AC5C-20B9-4190-9BF9-7210EFFC008F}" destId="{05CE6460-4A07-43AC-95F7-AC3F976F0B66}" srcOrd="0" destOrd="0" presId="urn:microsoft.com/office/officeart/2005/8/layout/orgChart1"/>
    <dgm:cxn modelId="{143FE5F8-F448-4F55-8492-FD8A437B958A}" type="presParOf" srcId="{05CE6460-4A07-43AC-95F7-AC3F976F0B66}" destId="{0F718F43-0077-42E0-AA75-528CA46AA8C4}" srcOrd="0" destOrd="0" presId="urn:microsoft.com/office/officeart/2005/8/layout/orgChart1"/>
    <dgm:cxn modelId="{6558E4A9-5588-4D27-873D-B9B57E814BFD}" type="presParOf" srcId="{05CE6460-4A07-43AC-95F7-AC3F976F0B66}" destId="{DC6BE2F9-6265-4DDB-9830-D0AF6C325EAA}" srcOrd="1" destOrd="0" presId="urn:microsoft.com/office/officeart/2005/8/layout/orgChart1"/>
    <dgm:cxn modelId="{82CEE0E5-0BFF-4784-BBB2-4CC109B3348A}" type="presParOf" srcId="{7FA6AC5C-20B9-4190-9BF9-7210EFFC008F}" destId="{F6AC7549-558D-4550-907F-BCC0147509DF}" srcOrd="1" destOrd="0" presId="urn:microsoft.com/office/officeart/2005/8/layout/orgChart1"/>
    <dgm:cxn modelId="{1C52D047-8511-4821-9516-C5A2AAEE2D98}" type="presParOf" srcId="{7FA6AC5C-20B9-4190-9BF9-7210EFFC008F}" destId="{B85F16A9-88D1-419E-B9DB-9B2123742448}" srcOrd="2" destOrd="0" presId="urn:microsoft.com/office/officeart/2005/8/layout/orgChart1"/>
    <dgm:cxn modelId="{0B34F81F-2E58-4EBD-A695-74BF528E0ECE}" type="presParOf" srcId="{97B766CD-B5D8-4C6E-85C3-9ECBCDE8B189}" destId="{BC8774AA-EF5E-4F22-B434-09318BAE3FD0}" srcOrd="8" destOrd="0" presId="urn:microsoft.com/office/officeart/2005/8/layout/orgChart1"/>
    <dgm:cxn modelId="{1242C9EC-B493-451C-9216-43BFB508D4F8}" type="presParOf" srcId="{97B766CD-B5D8-4C6E-85C3-9ECBCDE8B189}" destId="{8239AC6B-19D1-42F8-B917-812F9C9A9440}" srcOrd="9" destOrd="0" presId="urn:microsoft.com/office/officeart/2005/8/layout/orgChart1"/>
    <dgm:cxn modelId="{6D25EF49-A195-4B7B-A299-BDA31023D0B8}" type="presParOf" srcId="{8239AC6B-19D1-42F8-B917-812F9C9A9440}" destId="{717581CE-0A3D-40FA-90E1-5E442CB1B911}" srcOrd="0" destOrd="0" presId="urn:microsoft.com/office/officeart/2005/8/layout/orgChart1"/>
    <dgm:cxn modelId="{46AA487C-E664-43C4-A296-306E008F6D7A}" type="presParOf" srcId="{717581CE-0A3D-40FA-90E1-5E442CB1B911}" destId="{D64FD974-31B8-4089-99D0-24A4D6298D88}" srcOrd="0" destOrd="0" presId="urn:microsoft.com/office/officeart/2005/8/layout/orgChart1"/>
    <dgm:cxn modelId="{CEF57082-EDE5-4F17-AD9A-CA55F6D85237}" type="presParOf" srcId="{717581CE-0A3D-40FA-90E1-5E442CB1B911}" destId="{E9D3923E-ABBF-4DE1-B7A9-A24BF97AFF7E}" srcOrd="1" destOrd="0" presId="urn:microsoft.com/office/officeart/2005/8/layout/orgChart1"/>
    <dgm:cxn modelId="{FE76F99C-1444-49C0-AE63-C715F837DA32}" type="presParOf" srcId="{8239AC6B-19D1-42F8-B917-812F9C9A9440}" destId="{F8D88F6C-7A14-4D88-9DC7-09CAFD0BAD73}" srcOrd="1" destOrd="0" presId="urn:microsoft.com/office/officeart/2005/8/layout/orgChart1"/>
    <dgm:cxn modelId="{627C515D-53D4-49D0-9248-10CC87C9309F}" type="presParOf" srcId="{8239AC6B-19D1-42F8-B917-812F9C9A9440}" destId="{BE9AE536-E8CE-4304-849B-CED523B792FC}" srcOrd="2" destOrd="0" presId="urn:microsoft.com/office/officeart/2005/8/layout/orgChart1"/>
    <dgm:cxn modelId="{C9395A8F-DFC7-4E3D-902A-D074D6A708FD}" type="presParOf" srcId="{97B766CD-B5D8-4C6E-85C3-9ECBCDE8B189}" destId="{DE49E86F-9ABA-4DA0-91A1-2BC50E309166}" srcOrd="10" destOrd="0" presId="urn:microsoft.com/office/officeart/2005/8/layout/orgChart1"/>
    <dgm:cxn modelId="{95FCA4F1-AB52-486B-821A-457DAD65C4D2}" type="presParOf" srcId="{97B766CD-B5D8-4C6E-85C3-9ECBCDE8B189}" destId="{EE1B13DC-391E-4D41-AC6F-ABCD7B9E2F09}" srcOrd="11" destOrd="0" presId="urn:microsoft.com/office/officeart/2005/8/layout/orgChart1"/>
    <dgm:cxn modelId="{56C3802F-68DF-4588-927B-7E0EB3399FBC}" type="presParOf" srcId="{EE1B13DC-391E-4D41-AC6F-ABCD7B9E2F09}" destId="{D170317D-9E10-446E-BB65-F25566305F14}" srcOrd="0" destOrd="0" presId="urn:microsoft.com/office/officeart/2005/8/layout/orgChart1"/>
    <dgm:cxn modelId="{F1AAD919-A69B-42CF-A427-65124CE13FE7}" type="presParOf" srcId="{D170317D-9E10-446E-BB65-F25566305F14}" destId="{788CF79C-F9E2-494A-BF06-FF129BC305D5}" srcOrd="0" destOrd="0" presId="urn:microsoft.com/office/officeart/2005/8/layout/orgChart1"/>
    <dgm:cxn modelId="{5FE2FE42-A18E-461E-92E3-FB770BC0BECD}" type="presParOf" srcId="{D170317D-9E10-446E-BB65-F25566305F14}" destId="{AF776DDB-E441-4419-B1AE-517C09362A67}" srcOrd="1" destOrd="0" presId="urn:microsoft.com/office/officeart/2005/8/layout/orgChart1"/>
    <dgm:cxn modelId="{BD253DAF-52D7-4CE4-BEDA-35007BFA0B36}" type="presParOf" srcId="{EE1B13DC-391E-4D41-AC6F-ABCD7B9E2F09}" destId="{468E021F-CBE9-4BA9-AF53-CB6851AD47B0}" srcOrd="1" destOrd="0" presId="urn:microsoft.com/office/officeart/2005/8/layout/orgChart1"/>
    <dgm:cxn modelId="{EF45D88D-6F11-4E80-B8EE-1F61CC0FDE24}" type="presParOf" srcId="{EE1B13DC-391E-4D41-AC6F-ABCD7B9E2F09}" destId="{094D6D0C-1D7E-4201-AFC3-AB277709B527}" srcOrd="2" destOrd="0" presId="urn:microsoft.com/office/officeart/2005/8/layout/orgChart1"/>
    <dgm:cxn modelId="{F6833C3B-5852-4345-8A38-C2E11F8E34EE}" type="presParOf" srcId="{F6AF00DD-4037-45F5-BB02-EDC75F870BE3}" destId="{C1DD479A-4E34-47EC-9743-ED2497B2ED57}" srcOrd="2" destOrd="0" presId="urn:microsoft.com/office/officeart/2005/8/layout/orgChart1"/>
    <dgm:cxn modelId="{4C319D37-77E1-48A3-83B6-461E26BF077E}" type="presParOf" srcId="{94EFEE16-8BC0-4EF4-9A49-4B683B8E0E71}" destId="{D156ED07-B12F-42D0-A3B9-BB3CC40CCCCA}" srcOrd="2" destOrd="0" presId="urn:microsoft.com/office/officeart/2005/8/layout/orgChart1"/>
    <dgm:cxn modelId="{7F2A9302-9AA2-455A-9A99-C7657B8CD3A8}" type="presParOf" srcId="{94EFEE16-8BC0-4EF4-9A49-4B683B8E0E71}" destId="{3F87A29A-F8F3-454B-9EA6-609D33B4AB9C}" srcOrd="3" destOrd="0" presId="urn:microsoft.com/office/officeart/2005/8/layout/orgChart1"/>
    <dgm:cxn modelId="{8AA03B1F-4967-45E6-B802-66925983DF01}" type="presParOf" srcId="{3F87A29A-F8F3-454B-9EA6-609D33B4AB9C}" destId="{FC0A6049-6EFD-4AD7-BCE0-EA5E27616944}" srcOrd="0" destOrd="0" presId="urn:microsoft.com/office/officeart/2005/8/layout/orgChart1"/>
    <dgm:cxn modelId="{1BEDF775-9B9B-4D45-B487-88007BBB5B05}" type="presParOf" srcId="{FC0A6049-6EFD-4AD7-BCE0-EA5E27616944}" destId="{974EB4AB-E981-4EE5-A515-5E071CB959BB}" srcOrd="0" destOrd="0" presId="urn:microsoft.com/office/officeart/2005/8/layout/orgChart1"/>
    <dgm:cxn modelId="{23E6E6F6-64C0-4D23-BE92-91D0DC2918CE}" type="presParOf" srcId="{FC0A6049-6EFD-4AD7-BCE0-EA5E27616944}" destId="{9BBBC170-595A-4FD0-B1BE-0FB499144C9B}" srcOrd="1" destOrd="0" presId="urn:microsoft.com/office/officeart/2005/8/layout/orgChart1"/>
    <dgm:cxn modelId="{97992931-CAE2-450D-93E4-254080B32417}" type="presParOf" srcId="{3F87A29A-F8F3-454B-9EA6-609D33B4AB9C}" destId="{A8BFDBC0-23A9-45DA-8B9B-7A7610A08012}" srcOrd="1" destOrd="0" presId="urn:microsoft.com/office/officeart/2005/8/layout/orgChart1"/>
    <dgm:cxn modelId="{DBEB7202-5C31-49F9-84DB-6177DDEB98E2}" type="presParOf" srcId="{A8BFDBC0-23A9-45DA-8B9B-7A7610A08012}" destId="{1B6C8442-EC43-4AD8-8862-E396899C754F}" srcOrd="0" destOrd="0" presId="urn:microsoft.com/office/officeart/2005/8/layout/orgChart1"/>
    <dgm:cxn modelId="{105208C7-3281-491B-BF2A-88BD0DB33238}" type="presParOf" srcId="{A8BFDBC0-23A9-45DA-8B9B-7A7610A08012}" destId="{F648E5AC-8AAC-4079-B839-2EEA1395FB9B}" srcOrd="1" destOrd="0" presId="urn:microsoft.com/office/officeart/2005/8/layout/orgChart1"/>
    <dgm:cxn modelId="{33E57139-0A6F-4FF1-B5E8-D062EB719689}" type="presParOf" srcId="{F648E5AC-8AAC-4079-B839-2EEA1395FB9B}" destId="{4BA2C8E8-2C6D-4610-9EEE-F4DB359F9267}" srcOrd="0" destOrd="0" presId="urn:microsoft.com/office/officeart/2005/8/layout/orgChart1"/>
    <dgm:cxn modelId="{88D0ED7F-B576-4BCE-ABED-512EBB492477}" type="presParOf" srcId="{4BA2C8E8-2C6D-4610-9EEE-F4DB359F9267}" destId="{726C5656-17A5-4F5C-9E3D-9E46A6E60234}" srcOrd="0" destOrd="0" presId="urn:microsoft.com/office/officeart/2005/8/layout/orgChart1"/>
    <dgm:cxn modelId="{3FC27BD1-3D59-4936-86EA-D02CAB8C0B1A}" type="presParOf" srcId="{4BA2C8E8-2C6D-4610-9EEE-F4DB359F9267}" destId="{FC92C940-5F74-479E-8CE1-DC4453C07C0C}" srcOrd="1" destOrd="0" presId="urn:microsoft.com/office/officeart/2005/8/layout/orgChart1"/>
    <dgm:cxn modelId="{701EFA6B-0105-4492-A883-3F90045C231B}" type="presParOf" srcId="{F648E5AC-8AAC-4079-B839-2EEA1395FB9B}" destId="{2785707B-D6D3-4933-B9D3-46DA16B6D08F}" srcOrd="1" destOrd="0" presId="urn:microsoft.com/office/officeart/2005/8/layout/orgChart1"/>
    <dgm:cxn modelId="{372C6F77-09FD-48BD-8F88-FC28D9835B55}" type="presParOf" srcId="{F648E5AC-8AAC-4079-B839-2EEA1395FB9B}" destId="{7048CF2C-E007-445C-BCA3-F4F8DD01F02A}" srcOrd="2" destOrd="0" presId="urn:microsoft.com/office/officeart/2005/8/layout/orgChart1"/>
    <dgm:cxn modelId="{BCA62B74-A973-44FF-B29A-7B7409C85F3C}" type="presParOf" srcId="{A8BFDBC0-23A9-45DA-8B9B-7A7610A08012}" destId="{19318486-729F-497D-A411-93DA2E7A2038}" srcOrd="2" destOrd="0" presId="urn:microsoft.com/office/officeart/2005/8/layout/orgChart1"/>
    <dgm:cxn modelId="{939CF0AC-CFA8-44A8-B4B9-40432895AE2F}" type="presParOf" srcId="{A8BFDBC0-23A9-45DA-8B9B-7A7610A08012}" destId="{CB88A876-211B-40C2-9D49-5FF375D496BE}" srcOrd="3" destOrd="0" presId="urn:microsoft.com/office/officeart/2005/8/layout/orgChart1"/>
    <dgm:cxn modelId="{1969A33E-8EEB-4453-8F56-4431A55A917E}" type="presParOf" srcId="{CB88A876-211B-40C2-9D49-5FF375D496BE}" destId="{4980FACE-2832-4D2A-9F17-B18067BCF0AD}" srcOrd="0" destOrd="0" presId="urn:microsoft.com/office/officeart/2005/8/layout/orgChart1"/>
    <dgm:cxn modelId="{269C2A77-4CA0-430E-B794-BEAFA5E2B541}" type="presParOf" srcId="{4980FACE-2832-4D2A-9F17-B18067BCF0AD}" destId="{0BE15CD9-7989-48DE-B7CC-EFD5211518D1}" srcOrd="0" destOrd="0" presId="urn:microsoft.com/office/officeart/2005/8/layout/orgChart1"/>
    <dgm:cxn modelId="{6BE910E5-EA6E-43F0-AFF8-D37B4F81CCE6}" type="presParOf" srcId="{4980FACE-2832-4D2A-9F17-B18067BCF0AD}" destId="{D8E3AFD2-A34C-4969-87A1-298C0C4D6546}" srcOrd="1" destOrd="0" presId="urn:microsoft.com/office/officeart/2005/8/layout/orgChart1"/>
    <dgm:cxn modelId="{6BBF8866-E643-4349-8FD7-2BF4685D1178}" type="presParOf" srcId="{CB88A876-211B-40C2-9D49-5FF375D496BE}" destId="{1FCE0274-C9E8-42E8-A084-6AF2965E7DEA}" srcOrd="1" destOrd="0" presId="urn:microsoft.com/office/officeart/2005/8/layout/orgChart1"/>
    <dgm:cxn modelId="{667D0BB5-0658-48DC-B693-3496561A7807}" type="presParOf" srcId="{CB88A876-211B-40C2-9D49-5FF375D496BE}" destId="{313C3F07-21D4-4A0A-90A8-624EEA5EC42A}" srcOrd="2" destOrd="0" presId="urn:microsoft.com/office/officeart/2005/8/layout/orgChart1"/>
    <dgm:cxn modelId="{58F5EACF-D159-4B63-ADE6-220D3BE53694}" type="presParOf" srcId="{A8BFDBC0-23A9-45DA-8B9B-7A7610A08012}" destId="{4BA74D1F-5B61-4A11-A360-8BEC70EC47CF}" srcOrd="4" destOrd="0" presId="urn:microsoft.com/office/officeart/2005/8/layout/orgChart1"/>
    <dgm:cxn modelId="{8C6A74B2-3CD3-443B-A29D-3130E0FCF4BF}" type="presParOf" srcId="{A8BFDBC0-23A9-45DA-8B9B-7A7610A08012}" destId="{2E9423A3-6A73-4AFD-91DF-553D65C497E8}" srcOrd="5" destOrd="0" presId="urn:microsoft.com/office/officeart/2005/8/layout/orgChart1"/>
    <dgm:cxn modelId="{0EC2498D-A852-4B6B-8E76-0EF375D0FF81}" type="presParOf" srcId="{2E9423A3-6A73-4AFD-91DF-553D65C497E8}" destId="{8D6DC211-53D4-4A39-BF43-6074A901D0A7}" srcOrd="0" destOrd="0" presId="urn:microsoft.com/office/officeart/2005/8/layout/orgChart1"/>
    <dgm:cxn modelId="{61ED194C-13C6-40CB-A661-1D5E91460AA9}" type="presParOf" srcId="{8D6DC211-53D4-4A39-BF43-6074A901D0A7}" destId="{7DE51F1B-2D16-4F03-B6CA-0CEEAD194F7E}" srcOrd="0" destOrd="0" presId="urn:microsoft.com/office/officeart/2005/8/layout/orgChart1"/>
    <dgm:cxn modelId="{51004CDD-6165-4C36-A075-B3FB54F8943F}" type="presParOf" srcId="{8D6DC211-53D4-4A39-BF43-6074A901D0A7}" destId="{8C520FD5-C7EA-432D-9D20-1B48AD531D4A}" srcOrd="1" destOrd="0" presId="urn:microsoft.com/office/officeart/2005/8/layout/orgChart1"/>
    <dgm:cxn modelId="{EA8F8CE4-FA72-40A2-9BBB-EA51CB1893CD}" type="presParOf" srcId="{2E9423A3-6A73-4AFD-91DF-553D65C497E8}" destId="{595B6BE7-8CF3-4B0A-B9F8-58F9A29E6567}" srcOrd="1" destOrd="0" presId="urn:microsoft.com/office/officeart/2005/8/layout/orgChart1"/>
    <dgm:cxn modelId="{AFB6741C-57DE-4402-8B64-2B3B3CBCD64E}" type="presParOf" srcId="{2E9423A3-6A73-4AFD-91DF-553D65C497E8}" destId="{A17EF71F-128C-417C-B9D1-410BC8C0CB9E}" srcOrd="2" destOrd="0" presId="urn:microsoft.com/office/officeart/2005/8/layout/orgChart1"/>
    <dgm:cxn modelId="{7966633C-83AB-4DB4-9F74-CB8523BCCC2B}" type="presParOf" srcId="{3F87A29A-F8F3-454B-9EA6-609D33B4AB9C}" destId="{719979B0-AD83-4CAD-B75E-4980244AB26A}" srcOrd="2" destOrd="0" presId="urn:microsoft.com/office/officeart/2005/8/layout/orgChart1"/>
    <dgm:cxn modelId="{E3A0D9D1-5B29-4BAE-AB33-002C67556435}" type="presParOf" srcId="{4BC0E7D7-C8E2-4E0E-B0D9-7F9059B13926}" destId="{DF520673-08DF-4370-9813-551BAE30FB16}" srcOrd="2" destOrd="0" presId="urn:microsoft.com/office/officeart/2005/8/layout/orgChart1"/>
    <dgm:cxn modelId="{BD3BA71D-EC5A-48A4-A442-69948797B63C}" type="presParOf" srcId="{DF520673-08DF-4370-9813-551BAE30FB16}" destId="{50CC3E0E-B520-4243-AFCE-50DA57A833FB}" srcOrd="0" destOrd="0" presId="urn:microsoft.com/office/officeart/2005/8/layout/orgChart1"/>
    <dgm:cxn modelId="{43482868-BE57-49DD-B923-AF6DD8E234A6}" type="presParOf" srcId="{DF520673-08DF-4370-9813-551BAE30FB16}" destId="{A6B962A6-5B91-43FC-AAF9-E5EB844FC57D}" srcOrd="1" destOrd="0" presId="urn:microsoft.com/office/officeart/2005/8/layout/orgChart1"/>
    <dgm:cxn modelId="{1D213BCE-DD89-4DDD-AEF8-4383A2F8DFE1}" type="presParOf" srcId="{A6B962A6-5B91-43FC-AAF9-E5EB844FC57D}" destId="{0206D4DF-95E1-4C42-9541-9B51D71CB80A}" srcOrd="0" destOrd="0" presId="urn:microsoft.com/office/officeart/2005/8/layout/orgChart1"/>
    <dgm:cxn modelId="{B34648FE-164E-40A0-9616-5EF6AF14369E}" type="presParOf" srcId="{0206D4DF-95E1-4C42-9541-9B51D71CB80A}" destId="{F381E51D-3A07-4285-A937-755241AB9ADB}" srcOrd="0" destOrd="0" presId="urn:microsoft.com/office/officeart/2005/8/layout/orgChart1"/>
    <dgm:cxn modelId="{3AFDCB5A-7133-4BD0-95B8-CB0DEA997370}" type="presParOf" srcId="{0206D4DF-95E1-4C42-9541-9B51D71CB80A}" destId="{0133BFF1-8994-4BC3-BD2C-47AD30572903}" srcOrd="1" destOrd="0" presId="urn:microsoft.com/office/officeart/2005/8/layout/orgChart1"/>
    <dgm:cxn modelId="{F8D779D6-30AF-4A45-A17A-E0E50FD62DBD}" type="presParOf" srcId="{A6B962A6-5B91-43FC-AAF9-E5EB844FC57D}" destId="{C5139CDE-40E7-46DC-AD64-E78772C8F08D}" srcOrd="1" destOrd="0" presId="urn:microsoft.com/office/officeart/2005/8/layout/orgChart1"/>
    <dgm:cxn modelId="{771186FD-DBAF-48FA-9724-011360A51BAC}" type="presParOf" srcId="{A6B962A6-5B91-43FC-AAF9-E5EB844FC57D}" destId="{A97F6942-385A-4178-95CF-AB69CCF2D3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37BCC8BF-5CAE-4277-A353-E4E686F5C4E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0004426-FA04-4521-9622-991F25B86BDC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Director of Education  Contracts &amp; Business Development</a:t>
          </a:r>
        </a:p>
      </dgm:t>
    </dgm:pt>
    <dgm:pt modelId="{AEEE566A-7029-4D17-9B29-FAE187793018}" type="parTrans" cxnId="{08DEA0A3-DC7D-4922-A776-039445FAEA1A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6FEC89-2302-414B-AC44-21EA1357DF3F}" type="sibTrans" cxnId="{08DEA0A3-DC7D-4922-A776-039445FAEA1A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A5ACC3-1816-401F-8CAC-6E09EC929448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Education Contracts Manager</a:t>
          </a:r>
        </a:p>
      </dgm:t>
    </dgm:pt>
    <dgm:pt modelId="{0751FF52-9E85-4E46-B7F8-8F29046BFC10}" type="parTrans" cxnId="{D552B4F7-01F4-4102-A5EC-409A0964234C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35705C-F15E-40CC-B1BD-7142CDD874FC}" type="sibTrans" cxnId="{D552B4F7-01F4-4102-A5EC-409A0964234C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D6A5E2-CC05-46BA-B216-28C55D390B0D}" type="asst">
      <dgm:prSet custT="1"/>
      <dgm:spPr>
        <a:solidFill>
          <a:schemeClr val="accent1"/>
        </a:solidFill>
      </dgm:spPr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Administration </a:t>
          </a:r>
        </a:p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Assistant</a:t>
          </a:r>
        </a:p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EB228F-C3E3-4CCE-A555-8FDC7A42276F}" type="parTrans" cxnId="{029C2148-7BE5-463B-B3C8-C6CDD04E9424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6E1C6FD-C6BC-4732-9B1B-819C86FA8A5D}" type="sibTrans" cxnId="{029C2148-7BE5-463B-B3C8-C6CDD04E9424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A62AB1-2EB7-4B4A-9DB7-84300EADA68A}">
      <dgm:prSet custT="1"/>
      <dgm:spPr>
        <a:solidFill>
          <a:schemeClr val="accent1"/>
        </a:solidFill>
      </dgm:spPr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Business Development Manager</a:t>
          </a:r>
        </a:p>
      </dgm:t>
    </dgm:pt>
    <dgm:pt modelId="{A84079A0-016E-4AC2-8EF1-201CC1DCAA48}" type="parTrans" cxnId="{B4C6BFAD-08F8-4882-9987-B3E961550218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6C5D75C-E2B1-4B0C-94AA-70618AF22806}" type="sibTrans" cxnId="{B4C6BFAD-08F8-4882-9987-B3E961550218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7BD846-AC5A-4637-8CCB-AAA355899956}">
      <dgm:prSet custT="1"/>
      <dgm:spPr>
        <a:solidFill>
          <a:schemeClr val="accent1"/>
        </a:solidFill>
      </dgm:spPr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Education Contracts Officer</a:t>
          </a:r>
        </a:p>
        <a:p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C78783-32E0-4D90-AE7D-4D5C84ED2E88}" type="parTrans" cxnId="{2CEF67A2-750E-4E79-82CB-6BD14D3FC244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9757750-8F09-433A-94B8-30CA17B1D4D4}" type="sibTrans" cxnId="{2CEF67A2-750E-4E79-82CB-6BD14D3FC244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55EDE9-4AE8-4D6B-9DFF-83F73D5D5B69}">
      <dgm:prSet custT="1"/>
      <dgm:spPr>
        <a:solidFill>
          <a:schemeClr val="accent1"/>
        </a:solidFill>
      </dgm:spPr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Education Contracts Officer</a:t>
          </a:r>
        </a:p>
      </dgm:t>
    </dgm:pt>
    <dgm:pt modelId="{3D46C0F7-92EC-4D1F-9F42-7DAB4ED1094C}" type="parTrans" cxnId="{D652E8D4-33C1-4E1F-A338-947D4B838D5F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7F142B-8D93-4B35-9BA1-FB99D6C16ADD}" type="sibTrans" cxnId="{D652E8D4-33C1-4E1F-A338-947D4B838D5F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1B1AD9-09A4-4809-9A32-CFD2BF3835AA}">
      <dgm:prSet custT="1"/>
      <dgm:spPr>
        <a:solidFill>
          <a:schemeClr val="accent1"/>
        </a:solidFill>
      </dgm:spPr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Business Development Officer</a:t>
          </a:r>
        </a:p>
      </dgm:t>
    </dgm:pt>
    <dgm:pt modelId="{F72C48AA-D23D-4662-A853-C1B211709628}" type="parTrans" cxnId="{ED46DE8B-22CD-44A6-8AEA-C7DB9438EDEE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4CFD47F-4D45-49A6-80DB-30D764BF4390}" type="sibTrans" cxnId="{ED46DE8B-22CD-44A6-8AEA-C7DB9438EDEE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6A0CC8-A060-46EC-A4F0-A250E868D809}">
      <dgm:prSet custT="1"/>
      <dgm:spPr>
        <a:solidFill>
          <a:schemeClr val="accent1"/>
        </a:solidFill>
      </dgm:spPr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Business Development Assistant 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EF8373-E308-4C66-92CB-1FB6CF34AD9E}" type="parTrans" cxnId="{608F71DD-F220-4D8F-B886-16880DA0DCCB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BEA640-0077-48F4-BDF3-76549308E9A6}" type="sibTrans" cxnId="{608F71DD-F220-4D8F-B886-16880DA0DCCB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8A4FC6-2C58-44D0-8384-2DF2B673C576}">
      <dgm:prSet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Education Contracts Assistant</a:t>
          </a:r>
        </a:p>
      </dgm:t>
    </dgm:pt>
    <dgm:pt modelId="{1154682E-CC60-4C69-A307-C43E2BFE22C8}" type="parTrans" cxnId="{0936FBA8-A9B0-4873-8337-441C6B2A18F5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386C27-7842-413A-8393-103F28B36C37}" type="sibTrans" cxnId="{0936FBA8-A9B0-4873-8337-441C6B2A18F5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ADACBD-4B49-405F-9BEB-13B5794F3D37}">
      <dgm:prSet custT="1"/>
      <dgm:spPr/>
      <dgm:t>
        <a:bodyPr/>
        <a:lstStyle/>
        <a:p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Education Contracts Assistant</a:t>
          </a:r>
        </a:p>
      </dgm:t>
    </dgm:pt>
    <dgm:pt modelId="{1789791B-0FEC-4DD1-BB39-24C3DB5DBEEF}" type="parTrans" cxnId="{61EC1619-38FE-48DC-A047-F2A922858093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A7D24B0-D743-4F3F-BF58-11859D9C8E60}" type="sibTrans" cxnId="{61EC1619-38FE-48DC-A047-F2A922858093}">
      <dgm:prSet/>
      <dgm:spPr/>
      <dgm:t>
        <a:bodyPr/>
        <a:lstStyle/>
        <a:p>
          <a:endParaRPr lang="en-GB" sz="1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A89D0D4-FCAC-411C-BA74-7455816AA0A3}" type="pres">
      <dgm:prSet presAssocID="{37BCC8BF-5CAE-4277-A353-E4E686F5C4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4BC0E7D7-C8E2-4E0E-B0D9-7F9059B13926}" type="pres">
      <dgm:prSet presAssocID="{70004426-FA04-4521-9622-991F25B86BDC}" presName="hierRoot1" presStyleCnt="0">
        <dgm:presLayoutVars>
          <dgm:hierBranch val="init"/>
        </dgm:presLayoutVars>
      </dgm:prSet>
      <dgm:spPr/>
    </dgm:pt>
    <dgm:pt modelId="{6CEF124E-1A8F-4175-856A-CB5DA03CAA8E}" type="pres">
      <dgm:prSet presAssocID="{70004426-FA04-4521-9622-991F25B86BDC}" presName="rootComposite1" presStyleCnt="0"/>
      <dgm:spPr/>
    </dgm:pt>
    <dgm:pt modelId="{1007CEA2-7F78-4F2D-9A49-B7AC633D2620}" type="pres">
      <dgm:prSet presAssocID="{70004426-FA04-4521-9622-991F25B86BD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0D16A40-B475-4A5C-A971-675EB7B4AB0D}" type="pres">
      <dgm:prSet presAssocID="{70004426-FA04-4521-9622-991F25B86BDC}" presName="rootConnector1" presStyleLbl="node1" presStyleIdx="0" presStyleCnt="0"/>
      <dgm:spPr/>
      <dgm:t>
        <a:bodyPr/>
        <a:lstStyle/>
        <a:p>
          <a:endParaRPr lang="en-GB"/>
        </a:p>
      </dgm:t>
    </dgm:pt>
    <dgm:pt modelId="{94EFEE16-8BC0-4EF4-9A49-4B683B8E0E71}" type="pres">
      <dgm:prSet presAssocID="{70004426-FA04-4521-9622-991F25B86BDC}" presName="hierChild2" presStyleCnt="0"/>
      <dgm:spPr/>
    </dgm:pt>
    <dgm:pt modelId="{6A49DF0C-178F-4A38-8C8C-C062637DA626}" type="pres">
      <dgm:prSet presAssocID="{0751FF52-9E85-4E46-B7F8-8F29046BFC10}" presName="Name37" presStyleLbl="parChTrans1D2" presStyleIdx="0" presStyleCnt="3"/>
      <dgm:spPr/>
      <dgm:t>
        <a:bodyPr/>
        <a:lstStyle/>
        <a:p>
          <a:endParaRPr lang="en-GB"/>
        </a:p>
      </dgm:t>
    </dgm:pt>
    <dgm:pt modelId="{F6AF00DD-4037-45F5-BB02-EDC75F870BE3}" type="pres">
      <dgm:prSet presAssocID="{FBA5ACC3-1816-401F-8CAC-6E09EC929448}" presName="hierRoot2" presStyleCnt="0">
        <dgm:presLayoutVars>
          <dgm:hierBranch/>
        </dgm:presLayoutVars>
      </dgm:prSet>
      <dgm:spPr/>
    </dgm:pt>
    <dgm:pt modelId="{9EA9EF00-359E-4870-A61C-54A8673F5318}" type="pres">
      <dgm:prSet presAssocID="{FBA5ACC3-1816-401F-8CAC-6E09EC929448}" presName="rootComposite" presStyleCnt="0"/>
      <dgm:spPr/>
    </dgm:pt>
    <dgm:pt modelId="{0DCAFB3F-03A6-4865-BA7D-37ACF3800B31}" type="pres">
      <dgm:prSet presAssocID="{FBA5ACC3-1816-401F-8CAC-6E09EC92944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128594F-C89D-4B54-A9AB-B8BA5A0F22A6}" type="pres">
      <dgm:prSet presAssocID="{FBA5ACC3-1816-401F-8CAC-6E09EC929448}" presName="rootConnector" presStyleLbl="node2" presStyleIdx="0" presStyleCnt="2"/>
      <dgm:spPr/>
      <dgm:t>
        <a:bodyPr/>
        <a:lstStyle/>
        <a:p>
          <a:endParaRPr lang="en-GB"/>
        </a:p>
      </dgm:t>
    </dgm:pt>
    <dgm:pt modelId="{97B766CD-B5D8-4C6E-85C3-9ECBCDE8B189}" type="pres">
      <dgm:prSet presAssocID="{FBA5ACC3-1816-401F-8CAC-6E09EC929448}" presName="hierChild4" presStyleCnt="0"/>
      <dgm:spPr/>
    </dgm:pt>
    <dgm:pt modelId="{EB802CE7-769F-40C0-A9CC-4BAB44DF8E7E}" type="pres">
      <dgm:prSet presAssocID="{D1C78783-32E0-4D90-AE7D-4D5C84ED2E88}" presName="Name35" presStyleLbl="parChTrans1D3" presStyleIdx="0" presStyleCnt="6"/>
      <dgm:spPr/>
      <dgm:t>
        <a:bodyPr/>
        <a:lstStyle/>
        <a:p>
          <a:endParaRPr lang="en-GB"/>
        </a:p>
      </dgm:t>
    </dgm:pt>
    <dgm:pt modelId="{57EB3967-F409-4F71-9514-B425D65ABA6A}" type="pres">
      <dgm:prSet presAssocID="{9D7BD846-AC5A-4637-8CCB-AAA355899956}" presName="hierRoot2" presStyleCnt="0">
        <dgm:presLayoutVars>
          <dgm:hierBranch val="init"/>
        </dgm:presLayoutVars>
      </dgm:prSet>
      <dgm:spPr/>
    </dgm:pt>
    <dgm:pt modelId="{66CDD8A2-F9BE-446C-9D3B-A23BC1129A9B}" type="pres">
      <dgm:prSet presAssocID="{9D7BD846-AC5A-4637-8CCB-AAA355899956}" presName="rootComposite" presStyleCnt="0"/>
      <dgm:spPr/>
    </dgm:pt>
    <dgm:pt modelId="{4A7631E2-88B7-41A7-8708-3C547A35E2E7}" type="pres">
      <dgm:prSet presAssocID="{9D7BD846-AC5A-4637-8CCB-AAA355899956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7FC9666-E91B-4E96-8293-485C04E218B5}" type="pres">
      <dgm:prSet presAssocID="{9D7BD846-AC5A-4637-8CCB-AAA355899956}" presName="rootConnector" presStyleLbl="node3" presStyleIdx="0" presStyleCnt="6"/>
      <dgm:spPr/>
      <dgm:t>
        <a:bodyPr/>
        <a:lstStyle/>
        <a:p>
          <a:endParaRPr lang="en-GB"/>
        </a:p>
      </dgm:t>
    </dgm:pt>
    <dgm:pt modelId="{E6AA9E40-3EC2-416F-BC83-140AB7BFE1EC}" type="pres">
      <dgm:prSet presAssocID="{9D7BD846-AC5A-4637-8CCB-AAA355899956}" presName="hierChild4" presStyleCnt="0"/>
      <dgm:spPr/>
    </dgm:pt>
    <dgm:pt modelId="{07ADB33F-1B63-4B7C-B463-88CD377A857B}" type="pres">
      <dgm:prSet presAssocID="{9D7BD846-AC5A-4637-8CCB-AAA355899956}" presName="hierChild5" presStyleCnt="0"/>
      <dgm:spPr/>
    </dgm:pt>
    <dgm:pt modelId="{B3AF8A2A-DED5-4D33-9307-E1481F88E2BB}" type="pres">
      <dgm:prSet presAssocID="{3D46C0F7-92EC-4D1F-9F42-7DAB4ED1094C}" presName="Name35" presStyleLbl="parChTrans1D3" presStyleIdx="1" presStyleCnt="6"/>
      <dgm:spPr/>
      <dgm:t>
        <a:bodyPr/>
        <a:lstStyle/>
        <a:p>
          <a:endParaRPr lang="en-GB"/>
        </a:p>
      </dgm:t>
    </dgm:pt>
    <dgm:pt modelId="{A696CA84-B2C4-4E26-8FDC-B93F59F5D45E}" type="pres">
      <dgm:prSet presAssocID="{C155EDE9-4AE8-4D6B-9DFF-83F73D5D5B69}" presName="hierRoot2" presStyleCnt="0">
        <dgm:presLayoutVars>
          <dgm:hierBranch val="init"/>
        </dgm:presLayoutVars>
      </dgm:prSet>
      <dgm:spPr/>
    </dgm:pt>
    <dgm:pt modelId="{0364B0BE-EFF9-4A3E-9039-4F5DA3769559}" type="pres">
      <dgm:prSet presAssocID="{C155EDE9-4AE8-4D6B-9DFF-83F73D5D5B69}" presName="rootComposite" presStyleCnt="0"/>
      <dgm:spPr/>
    </dgm:pt>
    <dgm:pt modelId="{D13840D7-2C6A-437E-B45B-2FCAB5380279}" type="pres">
      <dgm:prSet presAssocID="{C155EDE9-4AE8-4D6B-9DFF-83F73D5D5B69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8674339-B23A-4CC3-824E-F8AFBB7698B7}" type="pres">
      <dgm:prSet presAssocID="{C155EDE9-4AE8-4D6B-9DFF-83F73D5D5B69}" presName="rootConnector" presStyleLbl="node3" presStyleIdx="1" presStyleCnt="6"/>
      <dgm:spPr/>
      <dgm:t>
        <a:bodyPr/>
        <a:lstStyle/>
        <a:p>
          <a:endParaRPr lang="en-GB"/>
        </a:p>
      </dgm:t>
    </dgm:pt>
    <dgm:pt modelId="{8C81E331-55DB-4922-B943-105AD1C65C55}" type="pres">
      <dgm:prSet presAssocID="{C155EDE9-4AE8-4D6B-9DFF-83F73D5D5B69}" presName="hierChild4" presStyleCnt="0"/>
      <dgm:spPr/>
    </dgm:pt>
    <dgm:pt modelId="{7BE656AE-314C-42DE-914D-CFB95429395E}" type="pres">
      <dgm:prSet presAssocID="{C155EDE9-4AE8-4D6B-9DFF-83F73D5D5B69}" presName="hierChild5" presStyleCnt="0"/>
      <dgm:spPr/>
    </dgm:pt>
    <dgm:pt modelId="{A85DC0C3-354B-48BF-A450-9F003FEE9938}" type="pres">
      <dgm:prSet presAssocID="{1154682E-CC60-4C69-A307-C43E2BFE22C8}" presName="Name35" presStyleLbl="parChTrans1D3" presStyleIdx="2" presStyleCnt="6"/>
      <dgm:spPr/>
      <dgm:t>
        <a:bodyPr/>
        <a:lstStyle/>
        <a:p>
          <a:endParaRPr lang="en-GB"/>
        </a:p>
      </dgm:t>
    </dgm:pt>
    <dgm:pt modelId="{64EDF7EF-87E5-4E55-A2E1-92AF04B05E57}" type="pres">
      <dgm:prSet presAssocID="{528A4FC6-2C58-44D0-8384-2DF2B673C576}" presName="hierRoot2" presStyleCnt="0">
        <dgm:presLayoutVars>
          <dgm:hierBranch val="init"/>
        </dgm:presLayoutVars>
      </dgm:prSet>
      <dgm:spPr/>
    </dgm:pt>
    <dgm:pt modelId="{1781B261-3E02-4856-A633-85CC83FEFA62}" type="pres">
      <dgm:prSet presAssocID="{528A4FC6-2C58-44D0-8384-2DF2B673C576}" presName="rootComposite" presStyleCnt="0"/>
      <dgm:spPr/>
    </dgm:pt>
    <dgm:pt modelId="{12EBB209-D00B-45A7-AF48-7EE97472AFDB}" type="pres">
      <dgm:prSet presAssocID="{528A4FC6-2C58-44D0-8384-2DF2B673C576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3BF831B-7979-4704-9CA2-1B2E336D3011}" type="pres">
      <dgm:prSet presAssocID="{528A4FC6-2C58-44D0-8384-2DF2B673C576}" presName="rootConnector" presStyleLbl="node3" presStyleIdx="2" presStyleCnt="6"/>
      <dgm:spPr/>
      <dgm:t>
        <a:bodyPr/>
        <a:lstStyle/>
        <a:p>
          <a:endParaRPr lang="en-GB"/>
        </a:p>
      </dgm:t>
    </dgm:pt>
    <dgm:pt modelId="{0D4AC52F-DCA9-4BA0-B8BC-92BFADE805FF}" type="pres">
      <dgm:prSet presAssocID="{528A4FC6-2C58-44D0-8384-2DF2B673C576}" presName="hierChild4" presStyleCnt="0"/>
      <dgm:spPr/>
    </dgm:pt>
    <dgm:pt modelId="{347933A4-CDDD-4065-8639-5ED46C3731D6}" type="pres">
      <dgm:prSet presAssocID="{528A4FC6-2C58-44D0-8384-2DF2B673C576}" presName="hierChild5" presStyleCnt="0"/>
      <dgm:spPr/>
    </dgm:pt>
    <dgm:pt modelId="{7A79E67E-BBB7-4541-B408-8AFAEED728F9}" type="pres">
      <dgm:prSet presAssocID="{1789791B-0FEC-4DD1-BB39-24C3DB5DBEEF}" presName="Name35" presStyleLbl="parChTrans1D3" presStyleIdx="3" presStyleCnt="6"/>
      <dgm:spPr/>
      <dgm:t>
        <a:bodyPr/>
        <a:lstStyle/>
        <a:p>
          <a:endParaRPr lang="en-GB"/>
        </a:p>
      </dgm:t>
    </dgm:pt>
    <dgm:pt modelId="{44E60597-F89E-4820-A1D8-06EC95D4D627}" type="pres">
      <dgm:prSet presAssocID="{CBADACBD-4B49-405F-9BEB-13B5794F3D37}" presName="hierRoot2" presStyleCnt="0">
        <dgm:presLayoutVars>
          <dgm:hierBranch val="init"/>
        </dgm:presLayoutVars>
      </dgm:prSet>
      <dgm:spPr/>
    </dgm:pt>
    <dgm:pt modelId="{BA80C297-44EC-4FC7-805D-8784E80D722E}" type="pres">
      <dgm:prSet presAssocID="{CBADACBD-4B49-405F-9BEB-13B5794F3D37}" presName="rootComposite" presStyleCnt="0"/>
      <dgm:spPr/>
    </dgm:pt>
    <dgm:pt modelId="{B0E15172-D645-4B5C-B54A-57DB6CDD0A35}" type="pres">
      <dgm:prSet presAssocID="{CBADACBD-4B49-405F-9BEB-13B5794F3D37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76B0794-B20C-4037-9D36-0238703F11BA}" type="pres">
      <dgm:prSet presAssocID="{CBADACBD-4B49-405F-9BEB-13B5794F3D37}" presName="rootConnector" presStyleLbl="node3" presStyleIdx="3" presStyleCnt="6"/>
      <dgm:spPr/>
      <dgm:t>
        <a:bodyPr/>
        <a:lstStyle/>
        <a:p>
          <a:endParaRPr lang="en-GB"/>
        </a:p>
      </dgm:t>
    </dgm:pt>
    <dgm:pt modelId="{39D4E8BA-DDE9-46C7-B09C-1365542591FE}" type="pres">
      <dgm:prSet presAssocID="{CBADACBD-4B49-405F-9BEB-13B5794F3D37}" presName="hierChild4" presStyleCnt="0"/>
      <dgm:spPr/>
    </dgm:pt>
    <dgm:pt modelId="{E4C5BED3-C4FB-42EC-A6A6-B822D889E200}" type="pres">
      <dgm:prSet presAssocID="{CBADACBD-4B49-405F-9BEB-13B5794F3D37}" presName="hierChild5" presStyleCnt="0"/>
      <dgm:spPr/>
    </dgm:pt>
    <dgm:pt modelId="{C1DD479A-4E34-47EC-9743-ED2497B2ED57}" type="pres">
      <dgm:prSet presAssocID="{FBA5ACC3-1816-401F-8CAC-6E09EC929448}" presName="hierChild5" presStyleCnt="0"/>
      <dgm:spPr/>
    </dgm:pt>
    <dgm:pt modelId="{962DA2DA-F9B1-43D7-9F55-73435A130F84}" type="pres">
      <dgm:prSet presAssocID="{A84079A0-016E-4AC2-8EF1-201CC1DCAA48}" presName="Name37" presStyleLbl="parChTrans1D2" presStyleIdx="1" presStyleCnt="3"/>
      <dgm:spPr/>
      <dgm:t>
        <a:bodyPr/>
        <a:lstStyle/>
        <a:p>
          <a:endParaRPr lang="en-GB"/>
        </a:p>
      </dgm:t>
    </dgm:pt>
    <dgm:pt modelId="{DE55A3AE-2091-4702-87F3-89FC3F4772E1}" type="pres">
      <dgm:prSet presAssocID="{27A62AB1-2EB7-4B4A-9DB7-84300EADA68A}" presName="hierRoot2" presStyleCnt="0">
        <dgm:presLayoutVars>
          <dgm:hierBranch/>
        </dgm:presLayoutVars>
      </dgm:prSet>
      <dgm:spPr/>
    </dgm:pt>
    <dgm:pt modelId="{5024D919-4B73-4B4D-AA56-7135D139E8EA}" type="pres">
      <dgm:prSet presAssocID="{27A62AB1-2EB7-4B4A-9DB7-84300EADA68A}" presName="rootComposite" presStyleCnt="0"/>
      <dgm:spPr/>
    </dgm:pt>
    <dgm:pt modelId="{78BAFC9C-9D08-44CC-85E9-4F0808A5755C}" type="pres">
      <dgm:prSet presAssocID="{27A62AB1-2EB7-4B4A-9DB7-84300EADA68A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838CF49-04F1-47DB-8F87-3AF90043E413}" type="pres">
      <dgm:prSet presAssocID="{27A62AB1-2EB7-4B4A-9DB7-84300EADA68A}" presName="rootConnector" presStyleLbl="node2" presStyleIdx="1" presStyleCnt="2"/>
      <dgm:spPr/>
      <dgm:t>
        <a:bodyPr/>
        <a:lstStyle/>
        <a:p>
          <a:endParaRPr lang="en-GB"/>
        </a:p>
      </dgm:t>
    </dgm:pt>
    <dgm:pt modelId="{B71CA7F7-1930-4F62-A478-140A69E29EFC}" type="pres">
      <dgm:prSet presAssocID="{27A62AB1-2EB7-4B4A-9DB7-84300EADA68A}" presName="hierChild4" presStyleCnt="0"/>
      <dgm:spPr/>
    </dgm:pt>
    <dgm:pt modelId="{411E3A63-2280-4A8A-A228-B8A7906420FA}" type="pres">
      <dgm:prSet presAssocID="{F72C48AA-D23D-4662-A853-C1B211709628}" presName="Name35" presStyleLbl="parChTrans1D3" presStyleIdx="4" presStyleCnt="6"/>
      <dgm:spPr/>
      <dgm:t>
        <a:bodyPr/>
        <a:lstStyle/>
        <a:p>
          <a:endParaRPr lang="en-GB"/>
        </a:p>
      </dgm:t>
    </dgm:pt>
    <dgm:pt modelId="{3E90DBB7-9764-496A-9B72-E4B580DD2D5C}" type="pres">
      <dgm:prSet presAssocID="{7E1B1AD9-09A4-4809-9A32-CFD2BF3835AA}" presName="hierRoot2" presStyleCnt="0">
        <dgm:presLayoutVars>
          <dgm:hierBranch val="init"/>
        </dgm:presLayoutVars>
      </dgm:prSet>
      <dgm:spPr/>
    </dgm:pt>
    <dgm:pt modelId="{92E2B522-544E-4CA7-87AB-9CA98FDD2E10}" type="pres">
      <dgm:prSet presAssocID="{7E1B1AD9-09A4-4809-9A32-CFD2BF3835AA}" presName="rootComposite" presStyleCnt="0"/>
      <dgm:spPr/>
    </dgm:pt>
    <dgm:pt modelId="{24EFCF0F-FDEE-44EF-92F1-B331D1AFEE46}" type="pres">
      <dgm:prSet presAssocID="{7E1B1AD9-09A4-4809-9A32-CFD2BF3835AA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440A3F1-6590-4F75-A1FC-5AB1E2BE51BB}" type="pres">
      <dgm:prSet presAssocID="{7E1B1AD9-09A4-4809-9A32-CFD2BF3835AA}" presName="rootConnector" presStyleLbl="node3" presStyleIdx="4" presStyleCnt="6"/>
      <dgm:spPr/>
      <dgm:t>
        <a:bodyPr/>
        <a:lstStyle/>
        <a:p>
          <a:endParaRPr lang="en-GB"/>
        </a:p>
      </dgm:t>
    </dgm:pt>
    <dgm:pt modelId="{5B25C3A4-2E29-485D-A22C-9DC710A161B1}" type="pres">
      <dgm:prSet presAssocID="{7E1B1AD9-09A4-4809-9A32-CFD2BF3835AA}" presName="hierChild4" presStyleCnt="0"/>
      <dgm:spPr/>
    </dgm:pt>
    <dgm:pt modelId="{A8CC5A14-B969-4244-BE1C-6FCEBF14425F}" type="pres">
      <dgm:prSet presAssocID="{7E1B1AD9-09A4-4809-9A32-CFD2BF3835AA}" presName="hierChild5" presStyleCnt="0"/>
      <dgm:spPr/>
    </dgm:pt>
    <dgm:pt modelId="{01CE0CF7-1991-45B0-BA63-4FE74C99CD73}" type="pres">
      <dgm:prSet presAssocID="{8DEF8373-E308-4C66-92CB-1FB6CF34AD9E}" presName="Name35" presStyleLbl="parChTrans1D3" presStyleIdx="5" presStyleCnt="6"/>
      <dgm:spPr/>
      <dgm:t>
        <a:bodyPr/>
        <a:lstStyle/>
        <a:p>
          <a:endParaRPr lang="en-GB"/>
        </a:p>
      </dgm:t>
    </dgm:pt>
    <dgm:pt modelId="{D0E48090-91AF-4803-A0BC-5B57A296F5A9}" type="pres">
      <dgm:prSet presAssocID="{DE6A0CC8-A060-46EC-A4F0-A250E868D809}" presName="hierRoot2" presStyleCnt="0">
        <dgm:presLayoutVars>
          <dgm:hierBranch val="init"/>
        </dgm:presLayoutVars>
      </dgm:prSet>
      <dgm:spPr/>
    </dgm:pt>
    <dgm:pt modelId="{3CD4387D-5548-4689-AF32-E7EF20862AD1}" type="pres">
      <dgm:prSet presAssocID="{DE6A0CC8-A060-46EC-A4F0-A250E868D809}" presName="rootComposite" presStyleCnt="0"/>
      <dgm:spPr/>
    </dgm:pt>
    <dgm:pt modelId="{9F465FD7-2500-4479-9D07-BE985161A6ED}" type="pres">
      <dgm:prSet presAssocID="{DE6A0CC8-A060-46EC-A4F0-A250E868D809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588434C-C230-4E7C-8207-A490A524B97C}" type="pres">
      <dgm:prSet presAssocID="{DE6A0CC8-A060-46EC-A4F0-A250E868D809}" presName="rootConnector" presStyleLbl="node3" presStyleIdx="5" presStyleCnt="6"/>
      <dgm:spPr/>
      <dgm:t>
        <a:bodyPr/>
        <a:lstStyle/>
        <a:p>
          <a:endParaRPr lang="en-GB"/>
        </a:p>
      </dgm:t>
    </dgm:pt>
    <dgm:pt modelId="{E31DFE13-0FF4-451D-9F33-35DB7538FEAA}" type="pres">
      <dgm:prSet presAssocID="{DE6A0CC8-A060-46EC-A4F0-A250E868D809}" presName="hierChild4" presStyleCnt="0"/>
      <dgm:spPr/>
    </dgm:pt>
    <dgm:pt modelId="{7325AB08-E173-4557-A90E-125482BB5265}" type="pres">
      <dgm:prSet presAssocID="{DE6A0CC8-A060-46EC-A4F0-A250E868D809}" presName="hierChild5" presStyleCnt="0"/>
      <dgm:spPr/>
    </dgm:pt>
    <dgm:pt modelId="{DA9CE91E-CB34-4B50-8C63-651CFFD385B4}" type="pres">
      <dgm:prSet presAssocID="{27A62AB1-2EB7-4B4A-9DB7-84300EADA68A}" presName="hierChild5" presStyleCnt="0"/>
      <dgm:spPr/>
    </dgm:pt>
    <dgm:pt modelId="{DF520673-08DF-4370-9813-551BAE30FB16}" type="pres">
      <dgm:prSet presAssocID="{70004426-FA04-4521-9622-991F25B86BDC}" presName="hierChild3" presStyleCnt="0"/>
      <dgm:spPr/>
    </dgm:pt>
    <dgm:pt modelId="{50CC3E0E-B520-4243-AFCE-50DA57A833FB}" type="pres">
      <dgm:prSet presAssocID="{25EB228F-C3E3-4CCE-A555-8FDC7A42276F}" presName="Name111" presStyleLbl="parChTrans1D2" presStyleIdx="2" presStyleCnt="3"/>
      <dgm:spPr/>
      <dgm:t>
        <a:bodyPr/>
        <a:lstStyle/>
        <a:p>
          <a:endParaRPr lang="en-GB"/>
        </a:p>
      </dgm:t>
    </dgm:pt>
    <dgm:pt modelId="{A6B962A6-5B91-43FC-AAF9-E5EB844FC57D}" type="pres">
      <dgm:prSet presAssocID="{D2D6A5E2-CC05-46BA-B216-28C55D390B0D}" presName="hierRoot3" presStyleCnt="0">
        <dgm:presLayoutVars>
          <dgm:hierBranch val="init"/>
        </dgm:presLayoutVars>
      </dgm:prSet>
      <dgm:spPr/>
    </dgm:pt>
    <dgm:pt modelId="{0206D4DF-95E1-4C42-9541-9B51D71CB80A}" type="pres">
      <dgm:prSet presAssocID="{D2D6A5E2-CC05-46BA-B216-28C55D390B0D}" presName="rootComposite3" presStyleCnt="0"/>
      <dgm:spPr/>
    </dgm:pt>
    <dgm:pt modelId="{F381E51D-3A07-4285-A937-755241AB9ADB}" type="pres">
      <dgm:prSet presAssocID="{D2D6A5E2-CC05-46BA-B216-28C55D390B0D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133BFF1-8994-4BC3-BD2C-47AD30572903}" type="pres">
      <dgm:prSet presAssocID="{D2D6A5E2-CC05-46BA-B216-28C55D390B0D}" presName="rootConnector3" presStyleLbl="asst1" presStyleIdx="0" presStyleCnt="1"/>
      <dgm:spPr/>
      <dgm:t>
        <a:bodyPr/>
        <a:lstStyle/>
        <a:p>
          <a:endParaRPr lang="en-GB"/>
        </a:p>
      </dgm:t>
    </dgm:pt>
    <dgm:pt modelId="{C5139CDE-40E7-46DC-AD64-E78772C8F08D}" type="pres">
      <dgm:prSet presAssocID="{D2D6A5E2-CC05-46BA-B216-28C55D390B0D}" presName="hierChild6" presStyleCnt="0"/>
      <dgm:spPr/>
    </dgm:pt>
    <dgm:pt modelId="{A97F6942-385A-4178-95CF-AB69CCF2D386}" type="pres">
      <dgm:prSet presAssocID="{D2D6A5E2-CC05-46BA-B216-28C55D390B0D}" presName="hierChild7" presStyleCnt="0"/>
      <dgm:spPr/>
    </dgm:pt>
  </dgm:ptLst>
  <dgm:cxnLst>
    <dgm:cxn modelId="{37BD265B-4580-40F1-BAF6-FBE3700A8699}" type="presOf" srcId="{0751FF52-9E85-4E46-B7F8-8F29046BFC10}" destId="{6A49DF0C-178F-4A38-8C8C-C062637DA626}" srcOrd="0" destOrd="0" presId="urn:microsoft.com/office/officeart/2005/8/layout/orgChart1"/>
    <dgm:cxn modelId="{2CEF67A2-750E-4E79-82CB-6BD14D3FC244}" srcId="{FBA5ACC3-1816-401F-8CAC-6E09EC929448}" destId="{9D7BD846-AC5A-4637-8CCB-AAA355899956}" srcOrd="0" destOrd="0" parTransId="{D1C78783-32E0-4D90-AE7D-4D5C84ED2E88}" sibTransId="{B9757750-8F09-433A-94B8-30CA17B1D4D4}"/>
    <dgm:cxn modelId="{29B8EF42-E851-4B5F-9E52-20DDD929E31F}" type="presOf" srcId="{9D7BD846-AC5A-4637-8CCB-AAA355899956}" destId="{4A7631E2-88B7-41A7-8708-3C547A35E2E7}" srcOrd="0" destOrd="0" presId="urn:microsoft.com/office/officeart/2005/8/layout/orgChart1"/>
    <dgm:cxn modelId="{D552B4F7-01F4-4102-A5EC-409A0964234C}" srcId="{70004426-FA04-4521-9622-991F25B86BDC}" destId="{FBA5ACC3-1816-401F-8CAC-6E09EC929448}" srcOrd="0" destOrd="0" parTransId="{0751FF52-9E85-4E46-B7F8-8F29046BFC10}" sibTransId="{C035705C-F15E-40CC-B1BD-7142CDD874FC}"/>
    <dgm:cxn modelId="{1B881483-A80E-46D7-A9BB-3EF012191E16}" type="presOf" srcId="{7E1B1AD9-09A4-4809-9A32-CFD2BF3835AA}" destId="{24EFCF0F-FDEE-44EF-92F1-B331D1AFEE46}" srcOrd="0" destOrd="0" presId="urn:microsoft.com/office/officeart/2005/8/layout/orgChart1"/>
    <dgm:cxn modelId="{326E2670-4AF3-4456-8838-9DC09388E78A}" type="presOf" srcId="{DE6A0CC8-A060-46EC-A4F0-A250E868D809}" destId="{9F465FD7-2500-4479-9D07-BE985161A6ED}" srcOrd="0" destOrd="0" presId="urn:microsoft.com/office/officeart/2005/8/layout/orgChart1"/>
    <dgm:cxn modelId="{A57E8007-02E4-4D68-AD8F-CE166A21C684}" type="presOf" srcId="{528A4FC6-2C58-44D0-8384-2DF2B673C576}" destId="{12EBB209-D00B-45A7-AF48-7EE97472AFDB}" srcOrd="0" destOrd="0" presId="urn:microsoft.com/office/officeart/2005/8/layout/orgChart1"/>
    <dgm:cxn modelId="{A55076F4-A122-4018-B674-84BBC50D7665}" type="presOf" srcId="{A84079A0-016E-4AC2-8EF1-201CC1DCAA48}" destId="{962DA2DA-F9B1-43D7-9F55-73435A130F84}" srcOrd="0" destOrd="0" presId="urn:microsoft.com/office/officeart/2005/8/layout/orgChart1"/>
    <dgm:cxn modelId="{FB8276CC-A52F-471E-9198-DB3C6B3CA870}" type="presOf" srcId="{528A4FC6-2C58-44D0-8384-2DF2B673C576}" destId="{43BF831B-7979-4704-9CA2-1B2E336D3011}" srcOrd="1" destOrd="0" presId="urn:microsoft.com/office/officeart/2005/8/layout/orgChart1"/>
    <dgm:cxn modelId="{6479FCC7-85E0-45E8-A791-369CEB952568}" type="presOf" srcId="{F72C48AA-D23D-4662-A853-C1B211709628}" destId="{411E3A63-2280-4A8A-A228-B8A7906420FA}" srcOrd="0" destOrd="0" presId="urn:microsoft.com/office/officeart/2005/8/layout/orgChart1"/>
    <dgm:cxn modelId="{029C2148-7BE5-463B-B3C8-C6CDD04E9424}" srcId="{70004426-FA04-4521-9622-991F25B86BDC}" destId="{D2D6A5E2-CC05-46BA-B216-28C55D390B0D}" srcOrd="1" destOrd="0" parTransId="{25EB228F-C3E3-4CCE-A555-8FDC7A42276F}" sibTransId="{C6E1C6FD-C6BC-4732-9B1B-819C86FA8A5D}"/>
    <dgm:cxn modelId="{A34D8FB8-ECE3-4904-A3E8-C5B005841CF2}" type="presOf" srcId="{70004426-FA04-4521-9622-991F25B86BDC}" destId="{70D16A40-B475-4A5C-A971-675EB7B4AB0D}" srcOrd="1" destOrd="0" presId="urn:microsoft.com/office/officeart/2005/8/layout/orgChart1"/>
    <dgm:cxn modelId="{08DEA0A3-DC7D-4922-A776-039445FAEA1A}" srcId="{37BCC8BF-5CAE-4277-A353-E4E686F5C4E3}" destId="{70004426-FA04-4521-9622-991F25B86BDC}" srcOrd="0" destOrd="0" parTransId="{AEEE566A-7029-4D17-9B29-FAE187793018}" sibTransId="{666FEC89-2302-414B-AC44-21EA1357DF3F}"/>
    <dgm:cxn modelId="{5AE75AF4-1339-4D43-BDBE-0125CAE377C7}" type="presOf" srcId="{25EB228F-C3E3-4CCE-A555-8FDC7A42276F}" destId="{50CC3E0E-B520-4243-AFCE-50DA57A833FB}" srcOrd="0" destOrd="0" presId="urn:microsoft.com/office/officeart/2005/8/layout/orgChart1"/>
    <dgm:cxn modelId="{407284AA-E9E9-4A60-92F4-4D19608D4AB8}" type="presOf" srcId="{CBADACBD-4B49-405F-9BEB-13B5794F3D37}" destId="{B0E15172-D645-4B5C-B54A-57DB6CDD0A35}" srcOrd="0" destOrd="0" presId="urn:microsoft.com/office/officeart/2005/8/layout/orgChart1"/>
    <dgm:cxn modelId="{D652E8D4-33C1-4E1F-A338-947D4B838D5F}" srcId="{FBA5ACC3-1816-401F-8CAC-6E09EC929448}" destId="{C155EDE9-4AE8-4D6B-9DFF-83F73D5D5B69}" srcOrd="1" destOrd="0" parTransId="{3D46C0F7-92EC-4D1F-9F42-7DAB4ED1094C}" sibTransId="{987F142B-8D93-4B35-9BA1-FB99D6C16ADD}"/>
    <dgm:cxn modelId="{608F71DD-F220-4D8F-B886-16880DA0DCCB}" srcId="{27A62AB1-2EB7-4B4A-9DB7-84300EADA68A}" destId="{DE6A0CC8-A060-46EC-A4F0-A250E868D809}" srcOrd="1" destOrd="0" parTransId="{8DEF8373-E308-4C66-92CB-1FB6CF34AD9E}" sibTransId="{19BEA640-0077-48F4-BDF3-76549308E9A6}"/>
    <dgm:cxn modelId="{2612A26C-4A1B-4224-A327-CEAFF7851BEB}" type="presOf" srcId="{27A62AB1-2EB7-4B4A-9DB7-84300EADA68A}" destId="{78BAFC9C-9D08-44CC-85E9-4F0808A5755C}" srcOrd="0" destOrd="0" presId="urn:microsoft.com/office/officeart/2005/8/layout/orgChart1"/>
    <dgm:cxn modelId="{61EC1619-38FE-48DC-A047-F2A922858093}" srcId="{FBA5ACC3-1816-401F-8CAC-6E09EC929448}" destId="{CBADACBD-4B49-405F-9BEB-13B5794F3D37}" srcOrd="3" destOrd="0" parTransId="{1789791B-0FEC-4DD1-BB39-24C3DB5DBEEF}" sibTransId="{5A7D24B0-D743-4F3F-BF58-11859D9C8E60}"/>
    <dgm:cxn modelId="{4BD5F88A-F3FA-4F1A-9D0B-78DBF19543DA}" type="presOf" srcId="{D1C78783-32E0-4D90-AE7D-4D5C84ED2E88}" destId="{EB802CE7-769F-40C0-A9CC-4BAB44DF8E7E}" srcOrd="0" destOrd="0" presId="urn:microsoft.com/office/officeart/2005/8/layout/orgChart1"/>
    <dgm:cxn modelId="{9276AD5C-6702-4F66-8647-376C83A2E298}" type="presOf" srcId="{7E1B1AD9-09A4-4809-9A32-CFD2BF3835AA}" destId="{0440A3F1-6590-4F75-A1FC-5AB1E2BE51BB}" srcOrd="1" destOrd="0" presId="urn:microsoft.com/office/officeart/2005/8/layout/orgChart1"/>
    <dgm:cxn modelId="{E4197736-8EE0-4029-B13C-C149D5CC7D27}" type="presOf" srcId="{3D46C0F7-92EC-4D1F-9F42-7DAB4ED1094C}" destId="{B3AF8A2A-DED5-4D33-9307-E1481F88E2BB}" srcOrd="0" destOrd="0" presId="urn:microsoft.com/office/officeart/2005/8/layout/orgChart1"/>
    <dgm:cxn modelId="{1D2E8B91-31E0-4EE6-8C26-E1641F49308D}" type="presOf" srcId="{27A62AB1-2EB7-4B4A-9DB7-84300EADA68A}" destId="{0838CF49-04F1-47DB-8F87-3AF90043E413}" srcOrd="1" destOrd="0" presId="urn:microsoft.com/office/officeart/2005/8/layout/orgChart1"/>
    <dgm:cxn modelId="{D112D430-94E1-4B6B-868B-A6912C5A095C}" type="presOf" srcId="{1154682E-CC60-4C69-A307-C43E2BFE22C8}" destId="{A85DC0C3-354B-48BF-A450-9F003FEE9938}" srcOrd="0" destOrd="0" presId="urn:microsoft.com/office/officeart/2005/8/layout/orgChart1"/>
    <dgm:cxn modelId="{BB2A1088-D610-4B74-8344-01F921F86FEA}" type="presOf" srcId="{1789791B-0FEC-4DD1-BB39-24C3DB5DBEEF}" destId="{7A79E67E-BBB7-4541-B408-8AFAEED728F9}" srcOrd="0" destOrd="0" presId="urn:microsoft.com/office/officeart/2005/8/layout/orgChart1"/>
    <dgm:cxn modelId="{15B2EDC3-2E42-4D61-8AD6-EFBB4B7A5E2A}" type="presOf" srcId="{70004426-FA04-4521-9622-991F25B86BDC}" destId="{1007CEA2-7F78-4F2D-9A49-B7AC633D2620}" srcOrd="0" destOrd="0" presId="urn:microsoft.com/office/officeart/2005/8/layout/orgChart1"/>
    <dgm:cxn modelId="{93E6C77B-F2A1-42BE-BE48-02E610913D56}" type="presOf" srcId="{FBA5ACC3-1816-401F-8CAC-6E09EC929448}" destId="{1128594F-C89D-4B54-A9AB-B8BA5A0F22A6}" srcOrd="1" destOrd="0" presId="urn:microsoft.com/office/officeart/2005/8/layout/orgChart1"/>
    <dgm:cxn modelId="{12ADDE0B-0503-43FF-B01F-3CC0AB77AE12}" type="presOf" srcId="{CBADACBD-4B49-405F-9BEB-13B5794F3D37}" destId="{476B0794-B20C-4037-9D36-0238703F11BA}" srcOrd="1" destOrd="0" presId="urn:microsoft.com/office/officeart/2005/8/layout/orgChart1"/>
    <dgm:cxn modelId="{1C55BE59-4A22-431F-B5BA-BD3D3312B345}" type="presOf" srcId="{C155EDE9-4AE8-4D6B-9DFF-83F73D5D5B69}" destId="{D13840D7-2C6A-437E-B45B-2FCAB5380279}" srcOrd="0" destOrd="0" presId="urn:microsoft.com/office/officeart/2005/8/layout/orgChart1"/>
    <dgm:cxn modelId="{025EE25C-1F03-40E7-B6AE-1A9A91FA41A7}" type="presOf" srcId="{D2D6A5E2-CC05-46BA-B216-28C55D390B0D}" destId="{0133BFF1-8994-4BC3-BD2C-47AD30572903}" srcOrd="1" destOrd="0" presId="urn:microsoft.com/office/officeart/2005/8/layout/orgChart1"/>
    <dgm:cxn modelId="{A1393F32-F544-44B4-AC8F-B373D662CC96}" type="presOf" srcId="{37BCC8BF-5CAE-4277-A353-E4E686F5C4E3}" destId="{6A89D0D4-FCAC-411C-BA74-7455816AA0A3}" srcOrd="0" destOrd="0" presId="urn:microsoft.com/office/officeart/2005/8/layout/orgChart1"/>
    <dgm:cxn modelId="{828E92F4-AA4B-4FA8-9B33-5E4EA4F04F24}" type="presOf" srcId="{8DEF8373-E308-4C66-92CB-1FB6CF34AD9E}" destId="{01CE0CF7-1991-45B0-BA63-4FE74C99CD73}" srcOrd="0" destOrd="0" presId="urn:microsoft.com/office/officeart/2005/8/layout/orgChart1"/>
    <dgm:cxn modelId="{ED46DE8B-22CD-44A6-8AEA-C7DB9438EDEE}" srcId="{27A62AB1-2EB7-4B4A-9DB7-84300EADA68A}" destId="{7E1B1AD9-09A4-4809-9A32-CFD2BF3835AA}" srcOrd="0" destOrd="0" parTransId="{F72C48AA-D23D-4662-A853-C1B211709628}" sibTransId="{44CFD47F-4D45-49A6-80DB-30D764BF4390}"/>
    <dgm:cxn modelId="{361F6642-8AF1-4F78-B5D1-F55F3E228FF3}" type="presOf" srcId="{C155EDE9-4AE8-4D6B-9DFF-83F73D5D5B69}" destId="{48674339-B23A-4CC3-824E-F8AFBB7698B7}" srcOrd="1" destOrd="0" presId="urn:microsoft.com/office/officeart/2005/8/layout/orgChart1"/>
    <dgm:cxn modelId="{0936FBA8-A9B0-4873-8337-441C6B2A18F5}" srcId="{FBA5ACC3-1816-401F-8CAC-6E09EC929448}" destId="{528A4FC6-2C58-44D0-8384-2DF2B673C576}" srcOrd="2" destOrd="0" parTransId="{1154682E-CC60-4C69-A307-C43E2BFE22C8}" sibTransId="{33386C27-7842-413A-8393-103F28B36C37}"/>
    <dgm:cxn modelId="{0BCF6E39-7791-43EB-8CF6-8E11EA72811E}" type="presOf" srcId="{D2D6A5E2-CC05-46BA-B216-28C55D390B0D}" destId="{F381E51D-3A07-4285-A937-755241AB9ADB}" srcOrd="0" destOrd="0" presId="urn:microsoft.com/office/officeart/2005/8/layout/orgChart1"/>
    <dgm:cxn modelId="{B4C6BFAD-08F8-4882-9987-B3E961550218}" srcId="{70004426-FA04-4521-9622-991F25B86BDC}" destId="{27A62AB1-2EB7-4B4A-9DB7-84300EADA68A}" srcOrd="2" destOrd="0" parTransId="{A84079A0-016E-4AC2-8EF1-201CC1DCAA48}" sibTransId="{86C5D75C-E2B1-4B0C-94AA-70618AF22806}"/>
    <dgm:cxn modelId="{C38660BA-C0CA-48EB-94F4-4C94CA3C6EE1}" type="presOf" srcId="{DE6A0CC8-A060-46EC-A4F0-A250E868D809}" destId="{E588434C-C230-4E7C-8207-A490A524B97C}" srcOrd="1" destOrd="0" presId="urn:microsoft.com/office/officeart/2005/8/layout/orgChart1"/>
    <dgm:cxn modelId="{01063DA2-62A9-466A-AC08-AAB5ED902536}" type="presOf" srcId="{9D7BD846-AC5A-4637-8CCB-AAA355899956}" destId="{77FC9666-E91B-4E96-8293-485C04E218B5}" srcOrd="1" destOrd="0" presId="urn:microsoft.com/office/officeart/2005/8/layout/orgChart1"/>
    <dgm:cxn modelId="{21B06FEB-BEC1-4552-A3D7-9482C0B8E4F6}" type="presOf" srcId="{FBA5ACC3-1816-401F-8CAC-6E09EC929448}" destId="{0DCAFB3F-03A6-4865-BA7D-37ACF3800B31}" srcOrd="0" destOrd="0" presId="urn:microsoft.com/office/officeart/2005/8/layout/orgChart1"/>
    <dgm:cxn modelId="{F591034F-F836-4F4E-A383-43A76D84E034}" type="presParOf" srcId="{6A89D0D4-FCAC-411C-BA74-7455816AA0A3}" destId="{4BC0E7D7-C8E2-4E0E-B0D9-7F9059B13926}" srcOrd="0" destOrd="0" presId="urn:microsoft.com/office/officeart/2005/8/layout/orgChart1"/>
    <dgm:cxn modelId="{F066B0B3-71E5-436E-B298-E77599AD2A66}" type="presParOf" srcId="{4BC0E7D7-C8E2-4E0E-B0D9-7F9059B13926}" destId="{6CEF124E-1A8F-4175-856A-CB5DA03CAA8E}" srcOrd="0" destOrd="0" presId="urn:microsoft.com/office/officeart/2005/8/layout/orgChart1"/>
    <dgm:cxn modelId="{13079476-66B3-44AF-B51A-3596288E90D3}" type="presParOf" srcId="{6CEF124E-1A8F-4175-856A-CB5DA03CAA8E}" destId="{1007CEA2-7F78-4F2D-9A49-B7AC633D2620}" srcOrd="0" destOrd="0" presId="urn:microsoft.com/office/officeart/2005/8/layout/orgChart1"/>
    <dgm:cxn modelId="{0CFEE8CC-BAE2-4183-843D-3DE6C4E247F9}" type="presParOf" srcId="{6CEF124E-1A8F-4175-856A-CB5DA03CAA8E}" destId="{70D16A40-B475-4A5C-A971-675EB7B4AB0D}" srcOrd="1" destOrd="0" presId="urn:microsoft.com/office/officeart/2005/8/layout/orgChart1"/>
    <dgm:cxn modelId="{8A164C37-E0EC-4030-85E6-B352CB783D40}" type="presParOf" srcId="{4BC0E7D7-C8E2-4E0E-B0D9-7F9059B13926}" destId="{94EFEE16-8BC0-4EF4-9A49-4B683B8E0E71}" srcOrd="1" destOrd="0" presId="urn:microsoft.com/office/officeart/2005/8/layout/orgChart1"/>
    <dgm:cxn modelId="{65C6D52A-7FB6-458E-AB53-FAF538F369F5}" type="presParOf" srcId="{94EFEE16-8BC0-4EF4-9A49-4B683B8E0E71}" destId="{6A49DF0C-178F-4A38-8C8C-C062637DA626}" srcOrd="0" destOrd="0" presId="urn:microsoft.com/office/officeart/2005/8/layout/orgChart1"/>
    <dgm:cxn modelId="{7734246F-5864-4402-882A-78A1EDE9326D}" type="presParOf" srcId="{94EFEE16-8BC0-4EF4-9A49-4B683B8E0E71}" destId="{F6AF00DD-4037-45F5-BB02-EDC75F870BE3}" srcOrd="1" destOrd="0" presId="urn:microsoft.com/office/officeart/2005/8/layout/orgChart1"/>
    <dgm:cxn modelId="{5BEEB64C-F8B2-4196-B79E-DAE1187D9D6B}" type="presParOf" srcId="{F6AF00DD-4037-45F5-BB02-EDC75F870BE3}" destId="{9EA9EF00-359E-4870-A61C-54A8673F5318}" srcOrd="0" destOrd="0" presId="urn:microsoft.com/office/officeart/2005/8/layout/orgChart1"/>
    <dgm:cxn modelId="{EC2656FB-E9B9-49A8-AD38-5FE9EFD3EEF9}" type="presParOf" srcId="{9EA9EF00-359E-4870-A61C-54A8673F5318}" destId="{0DCAFB3F-03A6-4865-BA7D-37ACF3800B31}" srcOrd="0" destOrd="0" presId="urn:microsoft.com/office/officeart/2005/8/layout/orgChart1"/>
    <dgm:cxn modelId="{85E40DBE-3286-43CE-9781-2E67B8E4C99A}" type="presParOf" srcId="{9EA9EF00-359E-4870-A61C-54A8673F5318}" destId="{1128594F-C89D-4B54-A9AB-B8BA5A0F22A6}" srcOrd="1" destOrd="0" presId="urn:microsoft.com/office/officeart/2005/8/layout/orgChart1"/>
    <dgm:cxn modelId="{E178C674-8849-4AE2-BA15-0434CD468C8C}" type="presParOf" srcId="{F6AF00DD-4037-45F5-BB02-EDC75F870BE3}" destId="{97B766CD-B5D8-4C6E-85C3-9ECBCDE8B189}" srcOrd="1" destOrd="0" presId="urn:microsoft.com/office/officeart/2005/8/layout/orgChart1"/>
    <dgm:cxn modelId="{1E01AD9D-47E4-47CB-B56C-8C89054D3F88}" type="presParOf" srcId="{97B766CD-B5D8-4C6E-85C3-9ECBCDE8B189}" destId="{EB802CE7-769F-40C0-A9CC-4BAB44DF8E7E}" srcOrd="0" destOrd="0" presId="urn:microsoft.com/office/officeart/2005/8/layout/orgChart1"/>
    <dgm:cxn modelId="{C504B833-10DF-4D9A-9F1E-0CA1540469F9}" type="presParOf" srcId="{97B766CD-B5D8-4C6E-85C3-9ECBCDE8B189}" destId="{57EB3967-F409-4F71-9514-B425D65ABA6A}" srcOrd="1" destOrd="0" presId="urn:microsoft.com/office/officeart/2005/8/layout/orgChart1"/>
    <dgm:cxn modelId="{ACC99D9A-FA03-486D-B5CA-C1B405E9778F}" type="presParOf" srcId="{57EB3967-F409-4F71-9514-B425D65ABA6A}" destId="{66CDD8A2-F9BE-446C-9D3B-A23BC1129A9B}" srcOrd="0" destOrd="0" presId="urn:microsoft.com/office/officeart/2005/8/layout/orgChart1"/>
    <dgm:cxn modelId="{F75F2A57-D5DF-46CF-A518-F8C3A3EC6EA5}" type="presParOf" srcId="{66CDD8A2-F9BE-446C-9D3B-A23BC1129A9B}" destId="{4A7631E2-88B7-41A7-8708-3C547A35E2E7}" srcOrd="0" destOrd="0" presId="urn:microsoft.com/office/officeart/2005/8/layout/orgChart1"/>
    <dgm:cxn modelId="{91F46593-695B-4F67-94A6-F42D2778BC7C}" type="presParOf" srcId="{66CDD8A2-F9BE-446C-9D3B-A23BC1129A9B}" destId="{77FC9666-E91B-4E96-8293-485C04E218B5}" srcOrd="1" destOrd="0" presId="urn:microsoft.com/office/officeart/2005/8/layout/orgChart1"/>
    <dgm:cxn modelId="{E30CB173-8DA6-4D13-85DD-9FED7CDDA657}" type="presParOf" srcId="{57EB3967-F409-4F71-9514-B425D65ABA6A}" destId="{E6AA9E40-3EC2-416F-BC83-140AB7BFE1EC}" srcOrd="1" destOrd="0" presId="urn:microsoft.com/office/officeart/2005/8/layout/orgChart1"/>
    <dgm:cxn modelId="{4B7F8BBC-E868-4B60-94FA-C17A50C0FD32}" type="presParOf" srcId="{57EB3967-F409-4F71-9514-B425D65ABA6A}" destId="{07ADB33F-1B63-4B7C-B463-88CD377A857B}" srcOrd="2" destOrd="0" presId="urn:microsoft.com/office/officeart/2005/8/layout/orgChart1"/>
    <dgm:cxn modelId="{DB00B44D-B2A0-47C3-A114-43DBDD8CB24F}" type="presParOf" srcId="{97B766CD-B5D8-4C6E-85C3-9ECBCDE8B189}" destId="{B3AF8A2A-DED5-4D33-9307-E1481F88E2BB}" srcOrd="2" destOrd="0" presId="urn:microsoft.com/office/officeart/2005/8/layout/orgChart1"/>
    <dgm:cxn modelId="{E58F2747-18CC-46D6-B155-9D0AE445EFFC}" type="presParOf" srcId="{97B766CD-B5D8-4C6E-85C3-9ECBCDE8B189}" destId="{A696CA84-B2C4-4E26-8FDC-B93F59F5D45E}" srcOrd="3" destOrd="0" presId="urn:microsoft.com/office/officeart/2005/8/layout/orgChart1"/>
    <dgm:cxn modelId="{C5F2F5D2-F444-43A9-8F86-B5D6B201E2C6}" type="presParOf" srcId="{A696CA84-B2C4-4E26-8FDC-B93F59F5D45E}" destId="{0364B0BE-EFF9-4A3E-9039-4F5DA3769559}" srcOrd="0" destOrd="0" presId="urn:microsoft.com/office/officeart/2005/8/layout/orgChart1"/>
    <dgm:cxn modelId="{94C895F9-6B48-4ECB-B93D-EFC6D4F23B39}" type="presParOf" srcId="{0364B0BE-EFF9-4A3E-9039-4F5DA3769559}" destId="{D13840D7-2C6A-437E-B45B-2FCAB5380279}" srcOrd="0" destOrd="0" presId="urn:microsoft.com/office/officeart/2005/8/layout/orgChart1"/>
    <dgm:cxn modelId="{3120D319-D916-486C-931B-331CC4000860}" type="presParOf" srcId="{0364B0BE-EFF9-4A3E-9039-4F5DA3769559}" destId="{48674339-B23A-4CC3-824E-F8AFBB7698B7}" srcOrd="1" destOrd="0" presId="urn:microsoft.com/office/officeart/2005/8/layout/orgChart1"/>
    <dgm:cxn modelId="{44D65CEE-3A52-4CDB-ABB3-FBA8426E1CC2}" type="presParOf" srcId="{A696CA84-B2C4-4E26-8FDC-B93F59F5D45E}" destId="{8C81E331-55DB-4922-B943-105AD1C65C55}" srcOrd="1" destOrd="0" presId="urn:microsoft.com/office/officeart/2005/8/layout/orgChart1"/>
    <dgm:cxn modelId="{9D2B44AB-99A2-4C92-AAA8-55D14BE3E701}" type="presParOf" srcId="{A696CA84-B2C4-4E26-8FDC-B93F59F5D45E}" destId="{7BE656AE-314C-42DE-914D-CFB95429395E}" srcOrd="2" destOrd="0" presId="urn:microsoft.com/office/officeart/2005/8/layout/orgChart1"/>
    <dgm:cxn modelId="{3B59DDBA-A022-4DAB-9C77-65AF4B620977}" type="presParOf" srcId="{97B766CD-B5D8-4C6E-85C3-9ECBCDE8B189}" destId="{A85DC0C3-354B-48BF-A450-9F003FEE9938}" srcOrd="4" destOrd="0" presId="urn:microsoft.com/office/officeart/2005/8/layout/orgChart1"/>
    <dgm:cxn modelId="{36314023-B48B-444C-A8E3-E4CEF292339C}" type="presParOf" srcId="{97B766CD-B5D8-4C6E-85C3-9ECBCDE8B189}" destId="{64EDF7EF-87E5-4E55-A2E1-92AF04B05E57}" srcOrd="5" destOrd="0" presId="urn:microsoft.com/office/officeart/2005/8/layout/orgChart1"/>
    <dgm:cxn modelId="{26E0B4A6-08B5-4E99-A256-6D80BB880230}" type="presParOf" srcId="{64EDF7EF-87E5-4E55-A2E1-92AF04B05E57}" destId="{1781B261-3E02-4856-A633-85CC83FEFA62}" srcOrd="0" destOrd="0" presId="urn:microsoft.com/office/officeart/2005/8/layout/orgChart1"/>
    <dgm:cxn modelId="{040B8972-B0FC-4614-925C-F4E4D16A0457}" type="presParOf" srcId="{1781B261-3E02-4856-A633-85CC83FEFA62}" destId="{12EBB209-D00B-45A7-AF48-7EE97472AFDB}" srcOrd="0" destOrd="0" presId="urn:microsoft.com/office/officeart/2005/8/layout/orgChart1"/>
    <dgm:cxn modelId="{D77A4670-402B-497A-BD88-01D82CB77E45}" type="presParOf" srcId="{1781B261-3E02-4856-A633-85CC83FEFA62}" destId="{43BF831B-7979-4704-9CA2-1B2E336D3011}" srcOrd="1" destOrd="0" presId="urn:microsoft.com/office/officeart/2005/8/layout/orgChart1"/>
    <dgm:cxn modelId="{AAA20265-59D0-46BD-875F-6778314A4509}" type="presParOf" srcId="{64EDF7EF-87E5-4E55-A2E1-92AF04B05E57}" destId="{0D4AC52F-DCA9-4BA0-B8BC-92BFADE805FF}" srcOrd="1" destOrd="0" presId="urn:microsoft.com/office/officeart/2005/8/layout/orgChart1"/>
    <dgm:cxn modelId="{27BFF55E-E012-4189-96B2-F6CFB3EE2AB1}" type="presParOf" srcId="{64EDF7EF-87E5-4E55-A2E1-92AF04B05E57}" destId="{347933A4-CDDD-4065-8639-5ED46C3731D6}" srcOrd="2" destOrd="0" presId="urn:microsoft.com/office/officeart/2005/8/layout/orgChart1"/>
    <dgm:cxn modelId="{7265B8A9-627A-4DC1-B34C-5B1E526B3ECA}" type="presParOf" srcId="{97B766CD-B5D8-4C6E-85C3-9ECBCDE8B189}" destId="{7A79E67E-BBB7-4541-B408-8AFAEED728F9}" srcOrd="6" destOrd="0" presId="urn:microsoft.com/office/officeart/2005/8/layout/orgChart1"/>
    <dgm:cxn modelId="{57CAD32C-059D-42AF-B352-9620C9B0A55B}" type="presParOf" srcId="{97B766CD-B5D8-4C6E-85C3-9ECBCDE8B189}" destId="{44E60597-F89E-4820-A1D8-06EC95D4D627}" srcOrd="7" destOrd="0" presId="urn:microsoft.com/office/officeart/2005/8/layout/orgChart1"/>
    <dgm:cxn modelId="{D37E0C86-0A7C-40C6-A0D9-82760CC20C42}" type="presParOf" srcId="{44E60597-F89E-4820-A1D8-06EC95D4D627}" destId="{BA80C297-44EC-4FC7-805D-8784E80D722E}" srcOrd="0" destOrd="0" presId="urn:microsoft.com/office/officeart/2005/8/layout/orgChart1"/>
    <dgm:cxn modelId="{701421B3-EFBB-44E9-B312-E1A6B5708F4F}" type="presParOf" srcId="{BA80C297-44EC-4FC7-805D-8784E80D722E}" destId="{B0E15172-D645-4B5C-B54A-57DB6CDD0A35}" srcOrd="0" destOrd="0" presId="urn:microsoft.com/office/officeart/2005/8/layout/orgChart1"/>
    <dgm:cxn modelId="{A18754C1-B2EC-4979-B228-E5C21448240D}" type="presParOf" srcId="{BA80C297-44EC-4FC7-805D-8784E80D722E}" destId="{476B0794-B20C-4037-9D36-0238703F11BA}" srcOrd="1" destOrd="0" presId="urn:microsoft.com/office/officeart/2005/8/layout/orgChart1"/>
    <dgm:cxn modelId="{DF79AF34-290F-4764-A435-5ECA567A8D0E}" type="presParOf" srcId="{44E60597-F89E-4820-A1D8-06EC95D4D627}" destId="{39D4E8BA-DDE9-46C7-B09C-1365542591FE}" srcOrd="1" destOrd="0" presId="urn:microsoft.com/office/officeart/2005/8/layout/orgChart1"/>
    <dgm:cxn modelId="{1A66FE59-6FAE-45CE-ABDF-19209516D2F1}" type="presParOf" srcId="{44E60597-F89E-4820-A1D8-06EC95D4D627}" destId="{E4C5BED3-C4FB-42EC-A6A6-B822D889E200}" srcOrd="2" destOrd="0" presId="urn:microsoft.com/office/officeart/2005/8/layout/orgChart1"/>
    <dgm:cxn modelId="{396822E6-FBF3-4676-857F-59DEB8BE9FA7}" type="presParOf" srcId="{F6AF00DD-4037-45F5-BB02-EDC75F870BE3}" destId="{C1DD479A-4E34-47EC-9743-ED2497B2ED57}" srcOrd="2" destOrd="0" presId="urn:microsoft.com/office/officeart/2005/8/layout/orgChart1"/>
    <dgm:cxn modelId="{5126B553-B70C-449D-B5A9-61C826FF5189}" type="presParOf" srcId="{94EFEE16-8BC0-4EF4-9A49-4B683B8E0E71}" destId="{962DA2DA-F9B1-43D7-9F55-73435A130F84}" srcOrd="2" destOrd="0" presId="urn:microsoft.com/office/officeart/2005/8/layout/orgChart1"/>
    <dgm:cxn modelId="{4FF13ABB-D1F8-4789-A43B-2B8A54929EDF}" type="presParOf" srcId="{94EFEE16-8BC0-4EF4-9A49-4B683B8E0E71}" destId="{DE55A3AE-2091-4702-87F3-89FC3F4772E1}" srcOrd="3" destOrd="0" presId="urn:microsoft.com/office/officeart/2005/8/layout/orgChart1"/>
    <dgm:cxn modelId="{3CDB4A58-8BC0-48F7-B6EA-90E643E8F718}" type="presParOf" srcId="{DE55A3AE-2091-4702-87F3-89FC3F4772E1}" destId="{5024D919-4B73-4B4D-AA56-7135D139E8EA}" srcOrd="0" destOrd="0" presId="urn:microsoft.com/office/officeart/2005/8/layout/orgChart1"/>
    <dgm:cxn modelId="{9AD244BF-F11D-4021-BD13-4EA2DF2F59D9}" type="presParOf" srcId="{5024D919-4B73-4B4D-AA56-7135D139E8EA}" destId="{78BAFC9C-9D08-44CC-85E9-4F0808A5755C}" srcOrd="0" destOrd="0" presId="urn:microsoft.com/office/officeart/2005/8/layout/orgChart1"/>
    <dgm:cxn modelId="{18A2559E-CCCF-44F8-9C63-2701A7D02463}" type="presParOf" srcId="{5024D919-4B73-4B4D-AA56-7135D139E8EA}" destId="{0838CF49-04F1-47DB-8F87-3AF90043E413}" srcOrd="1" destOrd="0" presId="urn:microsoft.com/office/officeart/2005/8/layout/orgChart1"/>
    <dgm:cxn modelId="{6BC81E84-64A8-4730-BAE3-472AB02D21AC}" type="presParOf" srcId="{DE55A3AE-2091-4702-87F3-89FC3F4772E1}" destId="{B71CA7F7-1930-4F62-A478-140A69E29EFC}" srcOrd="1" destOrd="0" presId="urn:microsoft.com/office/officeart/2005/8/layout/orgChart1"/>
    <dgm:cxn modelId="{72695112-4217-4911-9860-5427713F9AC6}" type="presParOf" srcId="{B71CA7F7-1930-4F62-A478-140A69E29EFC}" destId="{411E3A63-2280-4A8A-A228-B8A7906420FA}" srcOrd="0" destOrd="0" presId="urn:microsoft.com/office/officeart/2005/8/layout/orgChart1"/>
    <dgm:cxn modelId="{9D542C3F-AAFA-4F3E-AC42-9E199BEAAA73}" type="presParOf" srcId="{B71CA7F7-1930-4F62-A478-140A69E29EFC}" destId="{3E90DBB7-9764-496A-9B72-E4B580DD2D5C}" srcOrd="1" destOrd="0" presId="urn:microsoft.com/office/officeart/2005/8/layout/orgChart1"/>
    <dgm:cxn modelId="{13E7F24D-A1F9-4D08-A2F3-34B24EA75CA5}" type="presParOf" srcId="{3E90DBB7-9764-496A-9B72-E4B580DD2D5C}" destId="{92E2B522-544E-4CA7-87AB-9CA98FDD2E10}" srcOrd="0" destOrd="0" presId="urn:microsoft.com/office/officeart/2005/8/layout/orgChart1"/>
    <dgm:cxn modelId="{8FE5578A-7302-4D00-8B90-0C178ED1E602}" type="presParOf" srcId="{92E2B522-544E-4CA7-87AB-9CA98FDD2E10}" destId="{24EFCF0F-FDEE-44EF-92F1-B331D1AFEE46}" srcOrd="0" destOrd="0" presId="urn:microsoft.com/office/officeart/2005/8/layout/orgChart1"/>
    <dgm:cxn modelId="{D12A8C75-42A4-4311-AF29-253C1E08E2F5}" type="presParOf" srcId="{92E2B522-544E-4CA7-87AB-9CA98FDD2E10}" destId="{0440A3F1-6590-4F75-A1FC-5AB1E2BE51BB}" srcOrd="1" destOrd="0" presId="urn:microsoft.com/office/officeart/2005/8/layout/orgChart1"/>
    <dgm:cxn modelId="{894D6069-5A9E-4899-94F1-0EBEA76B10AC}" type="presParOf" srcId="{3E90DBB7-9764-496A-9B72-E4B580DD2D5C}" destId="{5B25C3A4-2E29-485D-A22C-9DC710A161B1}" srcOrd="1" destOrd="0" presId="urn:microsoft.com/office/officeart/2005/8/layout/orgChart1"/>
    <dgm:cxn modelId="{AB41BE82-D358-4B57-BBD1-30D87A86F5B8}" type="presParOf" srcId="{3E90DBB7-9764-496A-9B72-E4B580DD2D5C}" destId="{A8CC5A14-B969-4244-BE1C-6FCEBF14425F}" srcOrd="2" destOrd="0" presId="urn:microsoft.com/office/officeart/2005/8/layout/orgChart1"/>
    <dgm:cxn modelId="{44E75565-6C4A-4FA9-8BF7-4923BDAB47FE}" type="presParOf" srcId="{B71CA7F7-1930-4F62-A478-140A69E29EFC}" destId="{01CE0CF7-1991-45B0-BA63-4FE74C99CD73}" srcOrd="2" destOrd="0" presId="urn:microsoft.com/office/officeart/2005/8/layout/orgChart1"/>
    <dgm:cxn modelId="{B4B5871F-9950-4B0E-98BE-0555825F42FB}" type="presParOf" srcId="{B71CA7F7-1930-4F62-A478-140A69E29EFC}" destId="{D0E48090-91AF-4803-A0BC-5B57A296F5A9}" srcOrd="3" destOrd="0" presId="urn:microsoft.com/office/officeart/2005/8/layout/orgChart1"/>
    <dgm:cxn modelId="{4D422ABE-4EDD-4A92-88F0-6571501E2547}" type="presParOf" srcId="{D0E48090-91AF-4803-A0BC-5B57A296F5A9}" destId="{3CD4387D-5548-4689-AF32-E7EF20862AD1}" srcOrd="0" destOrd="0" presId="urn:microsoft.com/office/officeart/2005/8/layout/orgChart1"/>
    <dgm:cxn modelId="{B1F14AA1-3612-4659-BF62-29DB1A5817FA}" type="presParOf" srcId="{3CD4387D-5548-4689-AF32-E7EF20862AD1}" destId="{9F465FD7-2500-4479-9D07-BE985161A6ED}" srcOrd="0" destOrd="0" presId="urn:microsoft.com/office/officeart/2005/8/layout/orgChart1"/>
    <dgm:cxn modelId="{626D8702-13E1-40BD-AA4B-87E3074C2EBF}" type="presParOf" srcId="{3CD4387D-5548-4689-AF32-E7EF20862AD1}" destId="{E588434C-C230-4E7C-8207-A490A524B97C}" srcOrd="1" destOrd="0" presId="urn:microsoft.com/office/officeart/2005/8/layout/orgChart1"/>
    <dgm:cxn modelId="{6BCA09A9-084B-44FE-8CE1-F3BFF9E9607E}" type="presParOf" srcId="{D0E48090-91AF-4803-A0BC-5B57A296F5A9}" destId="{E31DFE13-0FF4-451D-9F33-35DB7538FEAA}" srcOrd="1" destOrd="0" presId="urn:microsoft.com/office/officeart/2005/8/layout/orgChart1"/>
    <dgm:cxn modelId="{3082CD19-E980-423A-B312-A19FF4915100}" type="presParOf" srcId="{D0E48090-91AF-4803-A0BC-5B57A296F5A9}" destId="{7325AB08-E173-4557-A90E-125482BB5265}" srcOrd="2" destOrd="0" presId="urn:microsoft.com/office/officeart/2005/8/layout/orgChart1"/>
    <dgm:cxn modelId="{1D933379-C31D-43E9-9653-43E6B1F174ED}" type="presParOf" srcId="{DE55A3AE-2091-4702-87F3-89FC3F4772E1}" destId="{DA9CE91E-CB34-4B50-8C63-651CFFD385B4}" srcOrd="2" destOrd="0" presId="urn:microsoft.com/office/officeart/2005/8/layout/orgChart1"/>
    <dgm:cxn modelId="{BD94A538-5C1A-472E-8535-2E1291421E9A}" type="presParOf" srcId="{4BC0E7D7-C8E2-4E0E-B0D9-7F9059B13926}" destId="{DF520673-08DF-4370-9813-551BAE30FB16}" srcOrd="2" destOrd="0" presId="urn:microsoft.com/office/officeart/2005/8/layout/orgChart1"/>
    <dgm:cxn modelId="{75779650-F4E8-4C56-9D4C-A5BC5574D382}" type="presParOf" srcId="{DF520673-08DF-4370-9813-551BAE30FB16}" destId="{50CC3E0E-B520-4243-AFCE-50DA57A833FB}" srcOrd="0" destOrd="0" presId="urn:microsoft.com/office/officeart/2005/8/layout/orgChart1"/>
    <dgm:cxn modelId="{0FE81500-D121-4154-8C02-39D3B40DE656}" type="presParOf" srcId="{DF520673-08DF-4370-9813-551BAE30FB16}" destId="{A6B962A6-5B91-43FC-AAF9-E5EB844FC57D}" srcOrd="1" destOrd="0" presId="urn:microsoft.com/office/officeart/2005/8/layout/orgChart1"/>
    <dgm:cxn modelId="{79553EF9-C90D-4A7C-8EF9-422AA588DA3C}" type="presParOf" srcId="{A6B962A6-5B91-43FC-AAF9-E5EB844FC57D}" destId="{0206D4DF-95E1-4C42-9541-9B51D71CB80A}" srcOrd="0" destOrd="0" presId="urn:microsoft.com/office/officeart/2005/8/layout/orgChart1"/>
    <dgm:cxn modelId="{15013116-F0CB-4D7A-B3DF-65751B6F249C}" type="presParOf" srcId="{0206D4DF-95E1-4C42-9541-9B51D71CB80A}" destId="{F381E51D-3A07-4285-A937-755241AB9ADB}" srcOrd="0" destOrd="0" presId="urn:microsoft.com/office/officeart/2005/8/layout/orgChart1"/>
    <dgm:cxn modelId="{98264C38-07DA-44C7-AA5B-13EBB13C5832}" type="presParOf" srcId="{0206D4DF-95E1-4C42-9541-9B51D71CB80A}" destId="{0133BFF1-8994-4BC3-BD2C-47AD30572903}" srcOrd="1" destOrd="0" presId="urn:microsoft.com/office/officeart/2005/8/layout/orgChart1"/>
    <dgm:cxn modelId="{52865AFD-7459-4177-B145-832A1946F54F}" type="presParOf" srcId="{A6B962A6-5B91-43FC-AAF9-E5EB844FC57D}" destId="{C5139CDE-40E7-46DC-AD64-E78772C8F08D}" srcOrd="1" destOrd="0" presId="urn:microsoft.com/office/officeart/2005/8/layout/orgChart1"/>
    <dgm:cxn modelId="{3D38920F-D2E4-4103-8721-C2816821A62C}" type="presParOf" srcId="{A6B962A6-5B91-43FC-AAF9-E5EB844FC57D}" destId="{A97F6942-385A-4178-95CF-AB69CCF2D3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10F540DA-4D7F-4D12-9989-8CF0F1D67C7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4ECD449-CF7A-4212-B3CC-679BC77501CC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Marketing and PR  Manager</a:t>
          </a:r>
        </a:p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/>
          </a:r>
          <a:b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</a:br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348E63-B44B-44D4-9892-5E4135B8B79D}" type="parTrans" cxnId="{209400F2-DF48-4ED4-9DBF-4FFFBAD90EB4}">
      <dgm:prSet/>
      <dgm:spPr/>
      <dgm:t>
        <a:bodyPr/>
        <a:lstStyle/>
        <a:p>
          <a:endParaRPr lang="en-GB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740056-2CFA-4397-BB83-B33A83AD3885}" type="sibTrans" cxnId="{209400F2-DF48-4ED4-9DBF-4FFFBAD90EB4}">
      <dgm:prSet/>
      <dgm:spPr/>
      <dgm:t>
        <a:bodyPr/>
        <a:lstStyle/>
        <a:p>
          <a:endParaRPr lang="en-GB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F8941F-D2EB-4758-885B-B2FEFECDFE67}">
      <dgm:prSet phldrT="[Text]" custT="1"/>
      <dgm:spPr>
        <a:solidFill>
          <a:schemeClr val="accent1"/>
        </a:solidFill>
      </dgm:spPr>
      <dgm:t>
        <a:bodyPr/>
        <a:lstStyle/>
        <a:p>
          <a:endParaRPr lang="en-GB" sz="14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Graphic Designer</a:t>
          </a:r>
        </a:p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5948E2-B7E3-4115-B426-92CDF2BA846E}" type="parTrans" cxnId="{B832DB3A-1414-40A1-B9D0-FC1C5A4252B9}">
      <dgm:prSet/>
      <dgm:spPr/>
      <dgm:t>
        <a:bodyPr/>
        <a:lstStyle/>
        <a:p>
          <a:endParaRPr lang="en-GB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28D34E7-0C5E-497D-8524-D1E9C7B1CF68}" type="sibTrans" cxnId="{B832DB3A-1414-40A1-B9D0-FC1C5A4252B9}">
      <dgm:prSet/>
      <dgm:spPr/>
      <dgm:t>
        <a:bodyPr/>
        <a:lstStyle/>
        <a:p>
          <a:endParaRPr lang="en-GB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E266FFC-4D72-4DC6-A96C-7EC9E554D537}">
      <dgm:prSet phldrT="[Text]" custT="1"/>
      <dgm:spPr>
        <a:solidFill>
          <a:schemeClr val="accent1"/>
        </a:solidFill>
      </dgm:spPr>
      <dgm:t>
        <a:bodyPr/>
        <a:lstStyle/>
        <a:p>
          <a:endParaRPr lang="en-GB" sz="14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Marketing &amp; </a:t>
          </a:r>
        </a:p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PR Officer </a:t>
          </a:r>
        </a:p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			 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CCB3E4-5F87-419C-9DC9-59A90CA3AFF0}" type="parTrans" cxnId="{94971602-0BBE-4349-8EC9-D9F86BF1B06E}">
      <dgm:prSet/>
      <dgm:spPr/>
      <dgm:t>
        <a:bodyPr/>
        <a:lstStyle/>
        <a:p>
          <a:endParaRPr lang="en-GB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325EAB-4CBF-4A4E-B47A-D54A44D4FB18}" type="sibTrans" cxnId="{94971602-0BBE-4349-8EC9-D9F86BF1B06E}">
      <dgm:prSet/>
      <dgm:spPr/>
      <dgm:t>
        <a:bodyPr/>
        <a:lstStyle/>
        <a:p>
          <a:endParaRPr lang="en-GB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9D09F1-0B0A-4EAF-860A-DF60127F5345}">
      <dgm:prSet custT="1"/>
      <dgm:spPr>
        <a:solidFill>
          <a:schemeClr val="accent1"/>
        </a:solidFill>
      </dgm:spPr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Administration Assistant</a:t>
          </a:r>
        </a:p>
      </dgm:t>
    </dgm:pt>
    <dgm:pt modelId="{EBBF3A92-C46B-4241-89F2-D08E6A11F48A}" type="parTrans" cxnId="{BDE90220-093B-4B79-A1C4-6E938453A6B5}">
      <dgm:prSet/>
      <dgm:spPr/>
      <dgm:t>
        <a:bodyPr/>
        <a:lstStyle/>
        <a:p>
          <a:endParaRPr lang="en-GB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36F53C1-9D18-4DD6-B086-7ACA9851E50D}" type="sibTrans" cxnId="{BDE90220-093B-4B79-A1C4-6E938453A6B5}">
      <dgm:prSet/>
      <dgm:spPr/>
      <dgm:t>
        <a:bodyPr/>
        <a:lstStyle/>
        <a:p>
          <a:endParaRPr lang="en-GB" sz="32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665BEA-7717-4A23-A325-4D8132201356}">
      <dgm:prSet custT="1"/>
      <dgm:spPr>
        <a:solidFill>
          <a:schemeClr val="accent1"/>
        </a:solidFill>
      </dgm:spPr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Administration Assistant</a:t>
          </a:r>
        </a:p>
      </dgm:t>
    </dgm:pt>
    <dgm:pt modelId="{94461C33-AEE1-41B9-838A-898A919737A6}" type="parTrans" cxnId="{A8ABA089-98DE-40CB-B8BC-EAD09130657A}">
      <dgm:prSet/>
      <dgm:spPr/>
      <dgm:t>
        <a:bodyPr/>
        <a:lstStyle/>
        <a:p>
          <a:endParaRPr lang="en-GB" sz="3200"/>
        </a:p>
      </dgm:t>
    </dgm:pt>
    <dgm:pt modelId="{487827C5-524B-4AF1-8D55-FF63E7638545}" type="sibTrans" cxnId="{A8ABA089-98DE-40CB-B8BC-EAD09130657A}">
      <dgm:prSet/>
      <dgm:spPr/>
      <dgm:t>
        <a:bodyPr/>
        <a:lstStyle/>
        <a:p>
          <a:endParaRPr lang="en-GB" sz="3200"/>
        </a:p>
      </dgm:t>
    </dgm:pt>
    <dgm:pt modelId="{647A0D59-A488-44D4-9611-3C8546D2B83E}" type="pres">
      <dgm:prSet presAssocID="{10F540DA-4D7F-4D12-9989-8CF0F1D67C7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58F09980-45F8-4A81-BA56-42CD9D143CC8}" type="pres">
      <dgm:prSet presAssocID="{44ECD449-CF7A-4212-B3CC-679BC77501CC}" presName="hierRoot1" presStyleCnt="0">
        <dgm:presLayoutVars>
          <dgm:hierBranch val="init"/>
        </dgm:presLayoutVars>
      </dgm:prSet>
      <dgm:spPr/>
    </dgm:pt>
    <dgm:pt modelId="{E5084703-3943-4A28-9D8F-086B3DED06FB}" type="pres">
      <dgm:prSet presAssocID="{44ECD449-CF7A-4212-B3CC-679BC77501CC}" presName="rootComposite1" presStyleCnt="0"/>
      <dgm:spPr/>
    </dgm:pt>
    <dgm:pt modelId="{5C23E4E5-8EDD-4B2F-A676-78F48E229D7A}" type="pres">
      <dgm:prSet presAssocID="{44ECD449-CF7A-4212-B3CC-679BC77501C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E25A303-B4D3-48A7-95E7-5E52CBB5AE96}" type="pres">
      <dgm:prSet presAssocID="{44ECD449-CF7A-4212-B3CC-679BC77501CC}" presName="rootConnector1" presStyleLbl="node1" presStyleIdx="0" presStyleCnt="0"/>
      <dgm:spPr/>
      <dgm:t>
        <a:bodyPr/>
        <a:lstStyle/>
        <a:p>
          <a:endParaRPr lang="en-GB"/>
        </a:p>
      </dgm:t>
    </dgm:pt>
    <dgm:pt modelId="{43A81C86-1976-4EA4-AB57-C17508DEDBEA}" type="pres">
      <dgm:prSet presAssocID="{44ECD449-CF7A-4212-B3CC-679BC77501CC}" presName="hierChild2" presStyleCnt="0"/>
      <dgm:spPr/>
    </dgm:pt>
    <dgm:pt modelId="{21583D28-F125-4A82-82F8-AD7E759F8030}" type="pres">
      <dgm:prSet presAssocID="{0C5948E2-B7E3-4115-B426-92CDF2BA846E}" presName="Name37" presStyleLbl="parChTrans1D2" presStyleIdx="0" presStyleCnt="4"/>
      <dgm:spPr/>
      <dgm:t>
        <a:bodyPr/>
        <a:lstStyle/>
        <a:p>
          <a:endParaRPr lang="en-GB"/>
        </a:p>
      </dgm:t>
    </dgm:pt>
    <dgm:pt modelId="{9A405563-1C8A-4476-9EC3-2807E28FC4F7}" type="pres">
      <dgm:prSet presAssocID="{D1F8941F-D2EB-4758-885B-B2FEFECDFE67}" presName="hierRoot2" presStyleCnt="0">
        <dgm:presLayoutVars>
          <dgm:hierBranch/>
        </dgm:presLayoutVars>
      </dgm:prSet>
      <dgm:spPr/>
    </dgm:pt>
    <dgm:pt modelId="{E43EC21D-8915-4E11-A453-E8FE7A75C941}" type="pres">
      <dgm:prSet presAssocID="{D1F8941F-D2EB-4758-885B-B2FEFECDFE67}" presName="rootComposite" presStyleCnt="0"/>
      <dgm:spPr/>
    </dgm:pt>
    <dgm:pt modelId="{92FF50C8-0752-43C7-A73E-DE7C0AD2A1DF}" type="pres">
      <dgm:prSet presAssocID="{D1F8941F-D2EB-4758-885B-B2FEFECDFE67}" presName="rootText" presStyleLbl="node2" presStyleIdx="0" presStyleCnt="4" custLinFactNeighborX="129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F0D189C-2717-4891-9291-DB5BA1A81C69}" type="pres">
      <dgm:prSet presAssocID="{D1F8941F-D2EB-4758-885B-B2FEFECDFE67}" presName="rootConnector" presStyleLbl="node2" presStyleIdx="0" presStyleCnt="4"/>
      <dgm:spPr/>
      <dgm:t>
        <a:bodyPr/>
        <a:lstStyle/>
        <a:p>
          <a:endParaRPr lang="en-GB"/>
        </a:p>
      </dgm:t>
    </dgm:pt>
    <dgm:pt modelId="{1A542FC1-38F7-4EB2-B540-50951E2F0509}" type="pres">
      <dgm:prSet presAssocID="{D1F8941F-D2EB-4758-885B-B2FEFECDFE67}" presName="hierChild4" presStyleCnt="0"/>
      <dgm:spPr/>
    </dgm:pt>
    <dgm:pt modelId="{A32BB7D7-1CE6-4F6C-88D0-71638AE8E8AB}" type="pres">
      <dgm:prSet presAssocID="{D1F8941F-D2EB-4758-885B-B2FEFECDFE67}" presName="hierChild5" presStyleCnt="0"/>
      <dgm:spPr/>
    </dgm:pt>
    <dgm:pt modelId="{7A75A897-93E8-4047-AD82-730EB912687D}" type="pres">
      <dgm:prSet presAssocID="{69CCB3E4-5F87-419C-9DC9-59A90CA3AFF0}" presName="Name37" presStyleLbl="parChTrans1D2" presStyleIdx="1" presStyleCnt="4"/>
      <dgm:spPr/>
      <dgm:t>
        <a:bodyPr/>
        <a:lstStyle/>
        <a:p>
          <a:endParaRPr lang="en-GB"/>
        </a:p>
      </dgm:t>
    </dgm:pt>
    <dgm:pt modelId="{99039AE4-EAA2-4CC6-8156-21EEE2E81F4A}" type="pres">
      <dgm:prSet presAssocID="{EE266FFC-4D72-4DC6-A96C-7EC9E554D537}" presName="hierRoot2" presStyleCnt="0">
        <dgm:presLayoutVars>
          <dgm:hierBranch/>
        </dgm:presLayoutVars>
      </dgm:prSet>
      <dgm:spPr/>
    </dgm:pt>
    <dgm:pt modelId="{8469F8DB-B7C6-4ADF-B130-56F1258E383A}" type="pres">
      <dgm:prSet presAssocID="{EE266FFC-4D72-4DC6-A96C-7EC9E554D537}" presName="rootComposite" presStyleCnt="0"/>
      <dgm:spPr/>
    </dgm:pt>
    <dgm:pt modelId="{C1ABBDEB-C3DB-46AD-BFCD-0F10ADEF520F}" type="pres">
      <dgm:prSet presAssocID="{EE266FFC-4D72-4DC6-A96C-7EC9E554D537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5AAB43F-4EC5-4331-A1CA-C05CDFB27952}" type="pres">
      <dgm:prSet presAssocID="{EE266FFC-4D72-4DC6-A96C-7EC9E554D537}" presName="rootConnector" presStyleLbl="node2" presStyleIdx="1" presStyleCnt="4"/>
      <dgm:spPr/>
      <dgm:t>
        <a:bodyPr/>
        <a:lstStyle/>
        <a:p>
          <a:endParaRPr lang="en-GB"/>
        </a:p>
      </dgm:t>
    </dgm:pt>
    <dgm:pt modelId="{5AC3C37D-49A8-4D6F-A055-32081FF0A543}" type="pres">
      <dgm:prSet presAssocID="{EE266FFC-4D72-4DC6-A96C-7EC9E554D537}" presName="hierChild4" presStyleCnt="0"/>
      <dgm:spPr/>
    </dgm:pt>
    <dgm:pt modelId="{BC8EB1BB-FC9E-443A-969C-59666C778173}" type="pres">
      <dgm:prSet presAssocID="{EE266FFC-4D72-4DC6-A96C-7EC9E554D537}" presName="hierChild5" presStyleCnt="0"/>
      <dgm:spPr/>
    </dgm:pt>
    <dgm:pt modelId="{461F2ECB-3DBD-4516-B05C-A670AE928F6D}" type="pres">
      <dgm:prSet presAssocID="{EBBF3A92-C46B-4241-89F2-D08E6A11F48A}" presName="Name37" presStyleLbl="parChTrans1D2" presStyleIdx="2" presStyleCnt="4"/>
      <dgm:spPr/>
      <dgm:t>
        <a:bodyPr/>
        <a:lstStyle/>
        <a:p>
          <a:endParaRPr lang="en-GB"/>
        </a:p>
      </dgm:t>
    </dgm:pt>
    <dgm:pt modelId="{9342D2EE-3189-41B2-B8C4-7761D05CA49B}" type="pres">
      <dgm:prSet presAssocID="{259D09F1-0B0A-4EAF-860A-DF60127F5345}" presName="hierRoot2" presStyleCnt="0">
        <dgm:presLayoutVars>
          <dgm:hierBranch/>
        </dgm:presLayoutVars>
      </dgm:prSet>
      <dgm:spPr/>
    </dgm:pt>
    <dgm:pt modelId="{73911294-53AA-4990-9659-81B41C208D12}" type="pres">
      <dgm:prSet presAssocID="{259D09F1-0B0A-4EAF-860A-DF60127F5345}" presName="rootComposite" presStyleCnt="0"/>
      <dgm:spPr/>
    </dgm:pt>
    <dgm:pt modelId="{DB9F3FE0-0C0B-462C-B70D-4A4AAEA09139}" type="pres">
      <dgm:prSet presAssocID="{259D09F1-0B0A-4EAF-860A-DF60127F5345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5D8A744-C691-49A2-97CA-3B18F38BF5E2}" type="pres">
      <dgm:prSet presAssocID="{259D09F1-0B0A-4EAF-860A-DF60127F5345}" presName="rootConnector" presStyleLbl="node2" presStyleIdx="2" presStyleCnt="4"/>
      <dgm:spPr/>
      <dgm:t>
        <a:bodyPr/>
        <a:lstStyle/>
        <a:p>
          <a:endParaRPr lang="en-GB"/>
        </a:p>
      </dgm:t>
    </dgm:pt>
    <dgm:pt modelId="{4465763D-9D59-4EC8-B5F6-5EB2E03EB895}" type="pres">
      <dgm:prSet presAssocID="{259D09F1-0B0A-4EAF-860A-DF60127F5345}" presName="hierChild4" presStyleCnt="0"/>
      <dgm:spPr/>
    </dgm:pt>
    <dgm:pt modelId="{D45415C1-8D71-4185-91FE-23067C684743}" type="pres">
      <dgm:prSet presAssocID="{259D09F1-0B0A-4EAF-860A-DF60127F5345}" presName="hierChild5" presStyleCnt="0"/>
      <dgm:spPr/>
    </dgm:pt>
    <dgm:pt modelId="{1B437EA3-0214-4CBC-9269-241F847021C2}" type="pres">
      <dgm:prSet presAssocID="{94461C33-AEE1-41B9-838A-898A919737A6}" presName="Name37" presStyleLbl="parChTrans1D2" presStyleIdx="3" presStyleCnt="4"/>
      <dgm:spPr/>
      <dgm:t>
        <a:bodyPr/>
        <a:lstStyle/>
        <a:p>
          <a:endParaRPr lang="en-GB"/>
        </a:p>
      </dgm:t>
    </dgm:pt>
    <dgm:pt modelId="{C5F5A79F-8FF8-47DE-9496-AE3EDF7E67CA}" type="pres">
      <dgm:prSet presAssocID="{90665BEA-7717-4A23-A325-4D8132201356}" presName="hierRoot2" presStyleCnt="0">
        <dgm:presLayoutVars>
          <dgm:hierBranch val="init"/>
        </dgm:presLayoutVars>
      </dgm:prSet>
      <dgm:spPr/>
    </dgm:pt>
    <dgm:pt modelId="{F0999175-1AA1-4A5E-831C-5428D6EC0368}" type="pres">
      <dgm:prSet presAssocID="{90665BEA-7717-4A23-A325-4D8132201356}" presName="rootComposite" presStyleCnt="0"/>
      <dgm:spPr/>
    </dgm:pt>
    <dgm:pt modelId="{B6AF3B97-1E2B-4C30-9788-994903AF3A06}" type="pres">
      <dgm:prSet presAssocID="{90665BEA-7717-4A23-A325-4D8132201356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0A4FF2F-9A8F-4012-9E7F-0AE3A94CF877}" type="pres">
      <dgm:prSet presAssocID="{90665BEA-7717-4A23-A325-4D8132201356}" presName="rootConnector" presStyleLbl="node2" presStyleIdx="3" presStyleCnt="4"/>
      <dgm:spPr/>
      <dgm:t>
        <a:bodyPr/>
        <a:lstStyle/>
        <a:p>
          <a:endParaRPr lang="en-GB"/>
        </a:p>
      </dgm:t>
    </dgm:pt>
    <dgm:pt modelId="{63B75351-0285-4F2D-9B51-0BCCCD9EC304}" type="pres">
      <dgm:prSet presAssocID="{90665BEA-7717-4A23-A325-4D8132201356}" presName="hierChild4" presStyleCnt="0"/>
      <dgm:spPr/>
    </dgm:pt>
    <dgm:pt modelId="{27B6B2B8-C6D7-43FE-84B2-706F887DFBFA}" type="pres">
      <dgm:prSet presAssocID="{90665BEA-7717-4A23-A325-4D8132201356}" presName="hierChild5" presStyleCnt="0"/>
      <dgm:spPr/>
    </dgm:pt>
    <dgm:pt modelId="{82BB4C93-526C-4227-84B2-2DA4F0CAC2C3}" type="pres">
      <dgm:prSet presAssocID="{44ECD449-CF7A-4212-B3CC-679BC77501CC}" presName="hierChild3" presStyleCnt="0"/>
      <dgm:spPr/>
    </dgm:pt>
  </dgm:ptLst>
  <dgm:cxnLst>
    <dgm:cxn modelId="{A9BE3D8C-C96B-47FF-842F-157E3F9EF498}" type="presOf" srcId="{0C5948E2-B7E3-4115-B426-92CDF2BA846E}" destId="{21583D28-F125-4A82-82F8-AD7E759F8030}" srcOrd="0" destOrd="0" presId="urn:microsoft.com/office/officeart/2005/8/layout/orgChart1"/>
    <dgm:cxn modelId="{96277B5F-4862-45D8-8D93-B1CEB4514A6E}" type="presOf" srcId="{259D09F1-0B0A-4EAF-860A-DF60127F5345}" destId="{DB9F3FE0-0C0B-462C-B70D-4A4AAEA09139}" srcOrd="0" destOrd="0" presId="urn:microsoft.com/office/officeart/2005/8/layout/orgChart1"/>
    <dgm:cxn modelId="{320E516C-BD09-4048-8CAE-C0C17D3068A1}" type="presOf" srcId="{69CCB3E4-5F87-419C-9DC9-59A90CA3AFF0}" destId="{7A75A897-93E8-4047-AD82-730EB912687D}" srcOrd="0" destOrd="0" presId="urn:microsoft.com/office/officeart/2005/8/layout/orgChart1"/>
    <dgm:cxn modelId="{2F2DB4C6-2CD0-4D5C-86FC-B8611843BA03}" type="presOf" srcId="{90665BEA-7717-4A23-A325-4D8132201356}" destId="{B6AF3B97-1E2B-4C30-9788-994903AF3A06}" srcOrd="0" destOrd="0" presId="urn:microsoft.com/office/officeart/2005/8/layout/orgChart1"/>
    <dgm:cxn modelId="{18433952-3348-443F-A2F2-554EAC81BB9B}" type="presOf" srcId="{44ECD449-CF7A-4212-B3CC-679BC77501CC}" destId="{AE25A303-B4D3-48A7-95E7-5E52CBB5AE96}" srcOrd="1" destOrd="0" presId="urn:microsoft.com/office/officeart/2005/8/layout/orgChart1"/>
    <dgm:cxn modelId="{480AF499-BD59-43F2-AD08-1B54DE551FE5}" type="presOf" srcId="{D1F8941F-D2EB-4758-885B-B2FEFECDFE67}" destId="{3F0D189C-2717-4891-9291-DB5BA1A81C69}" srcOrd="1" destOrd="0" presId="urn:microsoft.com/office/officeart/2005/8/layout/orgChart1"/>
    <dgm:cxn modelId="{8A5AFF13-E755-400D-8EDF-95150CA68BDA}" type="presOf" srcId="{EE266FFC-4D72-4DC6-A96C-7EC9E554D537}" destId="{05AAB43F-4EC5-4331-A1CA-C05CDFB27952}" srcOrd="1" destOrd="0" presId="urn:microsoft.com/office/officeart/2005/8/layout/orgChart1"/>
    <dgm:cxn modelId="{81A8956D-7A61-43D4-BF7E-5E24757D69A3}" type="presOf" srcId="{44ECD449-CF7A-4212-B3CC-679BC77501CC}" destId="{5C23E4E5-8EDD-4B2F-A676-78F48E229D7A}" srcOrd="0" destOrd="0" presId="urn:microsoft.com/office/officeart/2005/8/layout/orgChart1"/>
    <dgm:cxn modelId="{A8ABA089-98DE-40CB-B8BC-EAD09130657A}" srcId="{44ECD449-CF7A-4212-B3CC-679BC77501CC}" destId="{90665BEA-7717-4A23-A325-4D8132201356}" srcOrd="3" destOrd="0" parTransId="{94461C33-AEE1-41B9-838A-898A919737A6}" sibTransId="{487827C5-524B-4AF1-8D55-FF63E7638545}"/>
    <dgm:cxn modelId="{89E06961-7F54-4840-8116-4301C11B706E}" type="presOf" srcId="{EBBF3A92-C46B-4241-89F2-D08E6A11F48A}" destId="{461F2ECB-3DBD-4516-B05C-A670AE928F6D}" srcOrd="0" destOrd="0" presId="urn:microsoft.com/office/officeart/2005/8/layout/orgChart1"/>
    <dgm:cxn modelId="{72B52D69-C8F8-40B5-A877-D563B4185816}" type="presOf" srcId="{90665BEA-7717-4A23-A325-4D8132201356}" destId="{C0A4FF2F-9A8F-4012-9E7F-0AE3A94CF877}" srcOrd="1" destOrd="0" presId="urn:microsoft.com/office/officeart/2005/8/layout/orgChart1"/>
    <dgm:cxn modelId="{932AB0DF-D5F3-48C8-8053-3998E4391871}" type="presOf" srcId="{259D09F1-0B0A-4EAF-860A-DF60127F5345}" destId="{D5D8A744-C691-49A2-97CA-3B18F38BF5E2}" srcOrd="1" destOrd="0" presId="urn:microsoft.com/office/officeart/2005/8/layout/orgChart1"/>
    <dgm:cxn modelId="{72795394-1CE5-4D10-A48C-F1F237C06779}" type="presOf" srcId="{D1F8941F-D2EB-4758-885B-B2FEFECDFE67}" destId="{92FF50C8-0752-43C7-A73E-DE7C0AD2A1DF}" srcOrd="0" destOrd="0" presId="urn:microsoft.com/office/officeart/2005/8/layout/orgChart1"/>
    <dgm:cxn modelId="{94971602-0BBE-4349-8EC9-D9F86BF1B06E}" srcId="{44ECD449-CF7A-4212-B3CC-679BC77501CC}" destId="{EE266FFC-4D72-4DC6-A96C-7EC9E554D537}" srcOrd="1" destOrd="0" parTransId="{69CCB3E4-5F87-419C-9DC9-59A90CA3AFF0}" sibTransId="{88325EAB-4CBF-4A4E-B47A-D54A44D4FB18}"/>
    <dgm:cxn modelId="{C60FA0A9-A35D-429F-91F7-5CA1B73FB693}" type="presOf" srcId="{94461C33-AEE1-41B9-838A-898A919737A6}" destId="{1B437EA3-0214-4CBC-9269-241F847021C2}" srcOrd="0" destOrd="0" presId="urn:microsoft.com/office/officeart/2005/8/layout/orgChart1"/>
    <dgm:cxn modelId="{D2C22998-EE09-48F0-8D49-98BBF9423694}" type="presOf" srcId="{EE266FFC-4D72-4DC6-A96C-7EC9E554D537}" destId="{C1ABBDEB-C3DB-46AD-BFCD-0F10ADEF520F}" srcOrd="0" destOrd="0" presId="urn:microsoft.com/office/officeart/2005/8/layout/orgChart1"/>
    <dgm:cxn modelId="{39517D92-9124-4CA9-A866-ED91066B645B}" type="presOf" srcId="{10F540DA-4D7F-4D12-9989-8CF0F1D67C7F}" destId="{647A0D59-A488-44D4-9611-3C8546D2B83E}" srcOrd="0" destOrd="0" presId="urn:microsoft.com/office/officeart/2005/8/layout/orgChart1"/>
    <dgm:cxn modelId="{209400F2-DF48-4ED4-9DBF-4FFFBAD90EB4}" srcId="{10F540DA-4D7F-4D12-9989-8CF0F1D67C7F}" destId="{44ECD449-CF7A-4212-B3CC-679BC77501CC}" srcOrd="0" destOrd="0" parTransId="{C2348E63-B44B-44D4-9892-5E4135B8B79D}" sibTransId="{B8740056-2CFA-4397-BB83-B33A83AD3885}"/>
    <dgm:cxn modelId="{B832DB3A-1414-40A1-B9D0-FC1C5A4252B9}" srcId="{44ECD449-CF7A-4212-B3CC-679BC77501CC}" destId="{D1F8941F-D2EB-4758-885B-B2FEFECDFE67}" srcOrd="0" destOrd="0" parTransId="{0C5948E2-B7E3-4115-B426-92CDF2BA846E}" sibTransId="{728D34E7-0C5E-497D-8524-D1E9C7B1CF68}"/>
    <dgm:cxn modelId="{BDE90220-093B-4B79-A1C4-6E938453A6B5}" srcId="{44ECD449-CF7A-4212-B3CC-679BC77501CC}" destId="{259D09F1-0B0A-4EAF-860A-DF60127F5345}" srcOrd="2" destOrd="0" parTransId="{EBBF3A92-C46B-4241-89F2-D08E6A11F48A}" sibTransId="{336F53C1-9D18-4DD6-B086-7ACA9851E50D}"/>
    <dgm:cxn modelId="{DC381BD4-2C41-4C31-ABE4-E8BFAABE8789}" type="presParOf" srcId="{647A0D59-A488-44D4-9611-3C8546D2B83E}" destId="{58F09980-45F8-4A81-BA56-42CD9D143CC8}" srcOrd="0" destOrd="0" presId="urn:microsoft.com/office/officeart/2005/8/layout/orgChart1"/>
    <dgm:cxn modelId="{5EA98309-049E-49FB-A0E3-42BFE86F0139}" type="presParOf" srcId="{58F09980-45F8-4A81-BA56-42CD9D143CC8}" destId="{E5084703-3943-4A28-9D8F-086B3DED06FB}" srcOrd="0" destOrd="0" presId="urn:microsoft.com/office/officeart/2005/8/layout/orgChart1"/>
    <dgm:cxn modelId="{E29A47C0-98B7-4F3A-A625-46FA14DC99C0}" type="presParOf" srcId="{E5084703-3943-4A28-9D8F-086B3DED06FB}" destId="{5C23E4E5-8EDD-4B2F-A676-78F48E229D7A}" srcOrd="0" destOrd="0" presId="urn:microsoft.com/office/officeart/2005/8/layout/orgChart1"/>
    <dgm:cxn modelId="{6E895403-276C-41C1-A58F-46B2DF3469A0}" type="presParOf" srcId="{E5084703-3943-4A28-9D8F-086B3DED06FB}" destId="{AE25A303-B4D3-48A7-95E7-5E52CBB5AE96}" srcOrd="1" destOrd="0" presId="urn:microsoft.com/office/officeart/2005/8/layout/orgChart1"/>
    <dgm:cxn modelId="{C9DFCF51-B023-40CD-8C45-DCDE84541476}" type="presParOf" srcId="{58F09980-45F8-4A81-BA56-42CD9D143CC8}" destId="{43A81C86-1976-4EA4-AB57-C17508DEDBEA}" srcOrd="1" destOrd="0" presId="urn:microsoft.com/office/officeart/2005/8/layout/orgChart1"/>
    <dgm:cxn modelId="{BDC27753-28E2-4B6B-B058-C13A3A830AF7}" type="presParOf" srcId="{43A81C86-1976-4EA4-AB57-C17508DEDBEA}" destId="{21583D28-F125-4A82-82F8-AD7E759F8030}" srcOrd="0" destOrd="0" presId="urn:microsoft.com/office/officeart/2005/8/layout/orgChart1"/>
    <dgm:cxn modelId="{8C074305-FFEE-464A-BD60-6F0EF3EA6324}" type="presParOf" srcId="{43A81C86-1976-4EA4-AB57-C17508DEDBEA}" destId="{9A405563-1C8A-4476-9EC3-2807E28FC4F7}" srcOrd="1" destOrd="0" presId="urn:microsoft.com/office/officeart/2005/8/layout/orgChart1"/>
    <dgm:cxn modelId="{9CF27866-78B2-45FE-9FCA-143966C4F017}" type="presParOf" srcId="{9A405563-1C8A-4476-9EC3-2807E28FC4F7}" destId="{E43EC21D-8915-4E11-A453-E8FE7A75C941}" srcOrd="0" destOrd="0" presId="urn:microsoft.com/office/officeart/2005/8/layout/orgChart1"/>
    <dgm:cxn modelId="{310CE9B0-78B6-409A-B0FF-D53BF9E33E8F}" type="presParOf" srcId="{E43EC21D-8915-4E11-A453-E8FE7A75C941}" destId="{92FF50C8-0752-43C7-A73E-DE7C0AD2A1DF}" srcOrd="0" destOrd="0" presId="urn:microsoft.com/office/officeart/2005/8/layout/orgChart1"/>
    <dgm:cxn modelId="{584C9482-7F2C-4FCF-B473-4A5706019F8B}" type="presParOf" srcId="{E43EC21D-8915-4E11-A453-E8FE7A75C941}" destId="{3F0D189C-2717-4891-9291-DB5BA1A81C69}" srcOrd="1" destOrd="0" presId="urn:microsoft.com/office/officeart/2005/8/layout/orgChart1"/>
    <dgm:cxn modelId="{0B5D9CA8-937F-444D-87E5-F11B053C584C}" type="presParOf" srcId="{9A405563-1C8A-4476-9EC3-2807E28FC4F7}" destId="{1A542FC1-38F7-4EB2-B540-50951E2F0509}" srcOrd="1" destOrd="0" presId="urn:microsoft.com/office/officeart/2005/8/layout/orgChart1"/>
    <dgm:cxn modelId="{ADEDB559-3B37-45D0-9CB4-1428BCCF92C1}" type="presParOf" srcId="{9A405563-1C8A-4476-9EC3-2807E28FC4F7}" destId="{A32BB7D7-1CE6-4F6C-88D0-71638AE8E8AB}" srcOrd="2" destOrd="0" presId="urn:microsoft.com/office/officeart/2005/8/layout/orgChart1"/>
    <dgm:cxn modelId="{A8D4D219-76FD-4F4E-8230-7AC3A5047A43}" type="presParOf" srcId="{43A81C86-1976-4EA4-AB57-C17508DEDBEA}" destId="{7A75A897-93E8-4047-AD82-730EB912687D}" srcOrd="2" destOrd="0" presId="urn:microsoft.com/office/officeart/2005/8/layout/orgChart1"/>
    <dgm:cxn modelId="{C5073263-992E-431C-A954-7BD88E41250E}" type="presParOf" srcId="{43A81C86-1976-4EA4-AB57-C17508DEDBEA}" destId="{99039AE4-EAA2-4CC6-8156-21EEE2E81F4A}" srcOrd="3" destOrd="0" presId="urn:microsoft.com/office/officeart/2005/8/layout/orgChart1"/>
    <dgm:cxn modelId="{FA09BC5F-639B-496D-A932-95DA40B6CE7B}" type="presParOf" srcId="{99039AE4-EAA2-4CC6-8156-21EEE2E81F4A}" destId="{8469F8DB-B7C6-4ADF-B130-56F1258E383A}" srcOrd="0" destOrd="0" presId="urn:microsoft.com/office/officeart/2005/8/layout/orgChart1"/>
    <dgm:cxn modelId="{752E21CE-C886-4BE4-A872-4524D1E434E1}" type="presParOf" srcId="{8469F8DB-B7C6-4ADF-B130-56F1258E383A}" destId="{C1ABBDEB-C3DB-46AD-BFCD-0F10ADEF520F}" srcOrd="0" destOrd="0" presId="urn:microsoft.com/office/officeart/2005/8/layout/orgChart1"/>
    <dgm:cxn modelId="{19164E82-1FF6-45B1-9D4B-6BA1639DDC6C}" type="presParOf" srcId="{8469F8DB-B7C6-4ADF-B130-56F1258E383A}" destId="{05AAB43F-4EC5-4331-A1CA-C05CDFB27952}" srcOrd="1" destOrd="0" presId="urn:microsoft.com/office/officeart/2005/8/layout/orgChart1"/>
    <dgm:cxn modelId="{D2B9322A-BBB9-43B4-962F-5439A6389C24}" type="presParOf" srcId="{99039AE4-EAA2-4CC6-8156-21EEE2E81F4A}" destId="{5AC3C37D-49A8-4D6F-A055-32081FF0A543}" srcOrd="1" destOrd="0" presId="urn:microsoft.com/office/officeart/2005/8/layout/orgChart1"/>
    <dgm:cxn modelId="{6F1DE662-F730-4B18-B24C-B58DFC706AFD}" type="presParOf" srcId="{99039AE4-EAA2-4CC6-8156-21EEE2E81F4A}" destId="{BC8EB1BB-FC9E-443A-969C-59666C778173}" srcOrd="2" destOrd="0" presId="urn:microsoft.com/office/officeart/2005/8/layout/orgChart1"/>
    <dgm:cxn modelId="{4142A499-BDBA-4F69-8381-6E57BEA8C6AE}" type="presParOf" srcId="{43A81C86-1976-4EA4-AB57-C17508DEDBEA}" destId="{461F2ECB-3DBD-4516-B05C-A670AE928F6D}" srcOrd="4" destOrd="0" presId="urn:microsoft.com/office/officeart/2005/8/layout/orgChart1"/>
    <dgm:cxn modelId="{96E72FA2-9CAC-4E65-9D28-1C74958858AA}" type="presParOf" srcId="{43A81C86-1976-4EA4-AB57-C17508DEDBEA}" destId="{9342D2EE-3189-41B2-B8C4-7761D05CA49B}" srcOrd="5" destOrd="0" presId="urn:microsoft.com/office/officeart/2005/8/layout/orgChart1"/>
    <dgm:cxn modelId="{A8D7188A-A9E9-45BB-B4E6-BB7EF2077943}" type="presParOf" srcId="{9342D2EE-3189-41B2-B8C4-7761D05CA49B}" destId="{73911294-53AA-4990-9659-81B41C208D12}" srcOrd="0" destOrd="0" presId="urn:microsoft.com/office/officeart/2005/8/layout/orgChart1"/>
    <dgm:cxn modelId="{CCA0E155-077F-4447-9B22-34E4A7B18571}" type="presParOf" srcId="{73911294-53AA-4990-9659-81B41C208D12}" destId="{DB9F3FE0-0C0B-462C-B70D-4A4AAEA09139}" srcOrd="0" destOrd="0" presId="urn:microsoft.com/office/officeart/2005/8/layout/orgChart1"/>
    <dgm:cxn modelId="{E382429D-84FC-4B71-AEB4-54D5FECC6368}" type="presParOf" srcId="{73911294-53AA-4990-9659-81B41C208D12}" destId="{D5D8A744-C691-49A2-97CA-3B18F38BF5E2}" srcOrd="1" destOrd="0" presId="urn:microsoft.com/office/officeart/2005/8/layout/orgChart1"/>
    <dgm:cxn modelId="{E1E5E3B5-7993-42AC-BDB6-CF4F512CD1F9}" type="presParOf" srcId="{9342D2EE-3189-41B2-B8C4-7761D05CA49B}" destId="{4465763D-9D59-4EC8-B5F6-5EB2E03EB895}" srcOrd="1" destOrd="0" presId="urn:microsoft.com/office/officeart/2005/8/layout/orgChart1"/>
    <dgm:cxn modelId="{EDE6432E-1E3F-4F13-874D-F3D0C5515CBF}" type="presParOf" srcId="{9342D2EE-3189-41B2-B8C4-7761D05CA49B}" destId="{D45415C1-8D71-4185-91FE-23067C684743}" srcOrd="2" destOrd="0" presId="urn:microsoft.com/office/officeart/2005/8/layout/orgChart1"/>
    <dgm:cxn modelId="{F7781637-FB88-4AC7-A6FB-812D6CF68B82}" type="presParOf" srcId="{43A81C86-1976-4EA4-AB57-C17508DEDBEA}" destId="{1B437EA3-0214-4CBC-9269-241F847021C2}" srcOrd="6" destOrd="0" presId="urn:microsoft.com/office/officeart/2005/8/layout/orgChart1"/>
    <dgm:cxn modelId="{4E15C11D-CFB6-435E-B8EF-43E9560BBE38}" type="presParOf" srcId="{43A81C86-1976-4EA4-AB57-C17508DEDBEA}" destId="{C5F5A79F-8FF8-47DE-9496-AE3EDF7E67CA}" srcOrd="7" destOrd="0" presId="urn:microsoft.com/office/officeart/2005/8/layout/orgChart1"/>
    <dgm:cxn modelId="{E619C221-E088-4782-8432-7705E7D4943D}" type="presParOf" srcId="{C5F5A79F-8FF8-47DE-9496-AE3EDF7E67CA}" destId="{F0999175-1AA1-4A5E-831C-5428D6EC0368}" srcOrd="0" destOrd="0" presId="urn:microsoft.com/office/officeart/2005/8/layout/orgChart1"/>
    <dgm:cxn modelId="{AFECE949-4004-48F2-AC1C-36B1B4E95122}" type="presParOf" srcId="{F0999175-1AA1-4A5E-831C-5428D6EC0368}" destId="{B6AF3B97-1E2B-4C30-9788-994903AF3A06}" srcOrd="0" destOrd="0" presId="urn:microsoft.com/office/officeart/2005/8/layout/orgChart1"/>
    <dgm:cxn modelId="{5D8FA535-9E1D-4152-8BC6-0A386A80E93B}" type="presParOf" srcId="{F0999175-1AA1-4A5E-831C-5428D6EC0368}" destId="{C0A4FF2F-9A8F-4012-9E7F-0AE3A94CF877}" srcOrd="1" destOrd="0" presId="urn:microsoft.com/office/officeart/2005/8/layout/orgChart1"/>
    <dgm:cxn modelId="{40311E1A-190B-4C84-B70C-92FFCA55DAFD}" type="presParOf" srcId="{C5F5A79F-8FF8-47DE-9496-AE3EDF7E67CA}" destId="{63B75351-0285-4F2D-9B51-0BCCCD9EC304}" srcOrd="1" destOrd="0" presId="urn:microsoft.com/office/officeart/2005/8/layout/orgChart1"/>
    <dgm:cxn modelId="{5AE1EFFD-10FD-4662-AA21-06E71EBDE8C4}" type="presParOf" srcId="{C5F5A79F-8FF8-47DE-9496-AE3EDF7E67CA}" destId="{27B6B2B8-C6D7-43FE-84B2-706F887DFBFA}" srcOrd="2" destOrd="0" presId="urn:microsoft.com/office/officeart/2005/8/layout/orgChart1"/>
    <dgm:cxn modelId="{CE228F5D-8F10-4257-A4E9-0785AD5FC373}" type="presParOf" srcId="{58F09980-45F8-4A81-BA56-42CD9D143CC8}" destId="{82BB4C93-526C-4227-84B2-2DA4F0CAC2C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C028453-82C1-44F3-AD9D-49C0CDE30EB1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1A2DC2E-2D3E-4291-9213-4D595130B38D}" type="pres">
      <dgm:prSet presAssocID="{9C028453-82C1-44F3-AD9D-49C0CDE30EB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</dgm:ptLst>
  <dgm:cxnLst>
    <dgm:cxn modelId="{CBE79019-8D6E-49C2-BB27-4B68AD6EA2CF}" type="presOf" srcId="{9C028453-82C1-44F3-AD9D-49C0CDE30EB1}" destId="{21A2DC2E-2D3E-4291-9213-4D595130B38D}" srcOrd="0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7BCC8BF-5CAE-4277-A353-E4E686F5C4E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0004426-FA04-4521-9622-991F25B86BDC}">
      <dgm:prSet phldrT="[Text]" custT="1"/>
      <dgm:spPr/>
      <dgm:t>
        <a:bodyPr/>
        <a:lstStyle/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Vice Principal </a:t>
          </a:r>
        </a:p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Learning and Teaching</a:t>
          </a:r>
        </a:p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EE566A-7029-4D17-9B29-FAE187793018}" type="parTrans" cxnId="{08DEA0A3-DC7D-4922-A776-039445FAEA1A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6FEC89-2302-414B-AC44-21EA1357DF3F}" type="sibTrans" cxnId="{08DEA0A3-DC7D-4922-A776-039445FAEA1A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102091-CA4C-419C-B01D-716A83891411}">
      <dgm:prSet phldrT="[Text]" custT="1"/>
      <dgm:spPr>
        <a:solidFill>
          <a:schemeClr val="accent1"/>
        </a:solidFill>
      </dgm:spPr>
      <dgm:t>
        <a:bodyPr/>
        <a:lstStyle/>
        <a:p>
          <a:endParaRPr lang="en-GB" sz="11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GB" sz="11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Director of Learning and Skills – Access &amp; Inclusion </a:t>
          </a:r>
        </a:p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Carol Nisbet</a:t>
          </a:r>
        </a:p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1B23D6-BEC3-40EE-AF3D-2298176FEAEC}" type="parTrans" cxnId="{B96F471D-B98B-421A-90FF-B571C151DC12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D1AFC6-775D-4ECA-AD91-D43F089D87FF}" type="sibTrans" cxnId="{B96F471D-B98B-421A-90FF-B571C151DC12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A5ACC3-1816-401F-8CAC-6E09EC929448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Director of Learning and Skills - Care, Education, Sport &amp; Fitness</a:t>
          </a:r>
        </a:p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51FF52-9E85-4E46-B7F8-8F29046BFC10}" type="parTrans" cxnId="{D552B4F7-01F4-4102-A5EC-409A0964234C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35705C-F15E-40CC-B1BD-7142CDD874FC}" type="sibTrans" cxnId="{D552B4F7-01F4-4102-A5EC-409A0964234C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10DE63-3556-420C-8062-BACF7D3CB673}">
      <dgm:prSet phldrT="[Text]" custT="1"/>
      <dgm:spPr>
        <a:solidFill>
          <a:schemeClr val="accent1"/>
        </a:solidFill>
      </dgm:spPr>
      <dgm:t>
        <a:bodyPr/>
        <a:lstStyle/>
        <a:p>
          <a:endParaRPr lang="en-GB" sz="11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 Director of Learning and Skills – Creative</a:t>
          </a:r>
        </a:p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3C97E38-3EB7-4430-9F1D-5AA691BE8788}" type="parTrans" cxnId="{487840C0-1C47-4166-B3BD-96271F4FAAD0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2EEA30-EACB-4ADB-84B3-F5804C1DC696}" type="sibTrans" cxnId="{487840C0-1C47-4166-B3BD-96271F4FAAD0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944304-0021-4DEA-BB42-C40F87FE7224}">
      <dgm:prSet custT="1"/>
      <dgm:spPr>
        <a:solidFill>
          <a:schemeClr val="accent1"/>
        </a:solidFill>
      </dgm:spPr>
      <dgm:t>
        <a:bodyPr/>
        <a:lstStyle/>
        <a:p>
          <a:endParaRPr lang="en-GB" sz="11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Director of Learning and Skills – Hospitality, Tourism, Business &amp; IT</a:t>
          </a:r>
        </a:p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5E06A6-E16F-48C3-A661-89C1400D8FC8}" type="parTrans" cxnId="{4AD5E3C8-18DD-41EA-AB39-DC1B18C751A1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1E0936-8AAF-4B55-8AF3-10CEC9A600B1}" type="sibTrans" cxnId="{4AD5E3C8-18DD-41EA-AB39-DC1B18C751A1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D6D79C-F043-4FDD-90E3-2C209B700178}">
      <dgm:prSet custT="1"/>
      <dgm:spPr>
        <a:solidFill>
          <a:schemeClr val="accent1"/>
        </a:solidFill>
      </dgm:spPr>
      <dgm:t>
        <a:bodyPr/>
        <a:lstStyle/>
        <a:p>
          <a:endParaRPr lang="en-GB" sz="11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GB" sz="11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Director of Learning and Skills - STEM </a:t>
          </a:r>
        </a:p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endParaRPr lang="en-GB" sz="11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EAF9945A-D632-42BB-835C-51A4686947E8}" type="parTrans" cxnId="{7567C0D9-01EA-4D33-A806-978DDF33EA3E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E00F7D-FFE4-4969-B064-33EF8916843F}" type="sibTrans" cxnId="{7567C0D9-01EA-4D33-A806-978DDF33EA3E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9C1758-3CB2-48F6-AA48-F14A49014AA1}">
      <dgm:prSet custT="1"/>
      <dgm:spPr>
        <a:solidFill>
          <a:schemeClr val="accent1"/>
        </a:solidFill>
      </dgm:spPr>
      <dgm:t>
        <a:bodyPr/>
        <a:lstStyle/>
        <a:p>
          <a:endParaRPr lang="en-GB" sz="11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Director of Student Services</a:t>
          </a:r>
        </a:p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8EF296-1700-4099-BA0A-5406484EB23A}" type="parTrans" cxnId="{33CA95F3-B509-43C9-BB99-6D5FDAD60904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976D7E-76BF-4DC5-8CD1-D29644E1B149}" type="sibTrans" cxnId="{33CA95F3-B509-43C9-BB99-6D5FDAD60904}">
      <dgm:prSet/>
      <dgm:spPr/>
      <dgm:t>
        <a:bodyPr/>
        <a:lstStyle/>
        <a:p>
          <a:endParaRPr lang="en-GB" sz="2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D6A5E2-CC05-46BA-B216-28C55D390B0D}" type="asst">
      <dgm:prSet custT="1"/>
      <dgm:spPr>
        <a:solidFill>
          <a:schemeClr val="accent1"/>
        </a:solidFill>
      </dgm:spPr>
      <dgm:t>
        <a:bodyPr/>
        <a:lstStyle/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Executive Assistant</a:t>
          </a:r>
        </a:p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5EB228F-C3E3-4CCE-A555-8FDC7A42276F}" type="parTrans" cxnId="{029C2148-7BE5-463B-B3C8-C6CDD04E9424}">
      <dgm:prSet/>
      <dgm:spPr/>
      <dgm:t>
        <a:bodyPr/>
        <a:lstStyle/>
        <a:p>
          <a:endParaRPr lang="en-GB"/>
        </a:p>
      </dgm:t>
    </dgm:pt>
    <dgm:pt modelId="{C6E1C6FD-C6BC-4732-9B1B-819C86FA8A5D}" type="sibTrans" cxnId="{029C2148-7BE5-463B-B3C8-C6CDD04E9424}">
      <dgm:prSet/>
      <dgm:spPr/>
      <dgm:t>
        <a:bodyPr/>
        <a:lstStyle/>
        <a:p>
          <a:endParaRPr lang="en-GB"/>
        </a:p>
      </dgm:t>
    </dgm:pt>
    <dgm:pt modelId="{6A89D0D4-FCAC-411C-BA74-7455816AA0A3}" type="pres">
      <dgm:prSet presAssocID="{37BCC8BF-5CAE-4277-A353-E4E686F5C4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4BC0E7D7-C8E2-4E0E-B0D9-7F9059B13926}" type="pres">
      <dgm:prSet presAssocID="{70004426-FA04-4521-9622-991F25B86BDC}" presName="hierRoot1" presStyleCnt="0">
        <dgm:presLayoutVars>
          <dgm:hierBranch val="init"/>
        </dgm:presLayoutVars>
      </dgm:prSet>
      <dgm:spPr/>
    </dgm:pt>
    <dgm:pt modelId="{6CEF124E-1A8F-4175-856A-CB5DA03CAA8E}" type="pres">
      <dgm:prSet presAssocID="{70004426-FA04-4521-9622-991F25B86BDC}" presName="rootComposite1" presStyleCnt="0"/>
      <dgm:spPr/>
    </dgm:pt>
    <dgm:pt modelId="{1007CEA2-7F78-4F2D-9A49-B7AC633D2620}" type="pres">
      <dgm:prSet presAssocID="{70004426-FA04-4521-9622-991F25B86BD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0D16A40-B475-4A5C-A971-675EB7B4AB0D}" type="pres">
      <dgm:prSet presAssocID="{70004426-FA04-4521-9622-991F25B86BDC}" presName="rootConnector1" presStyleLbl="node1" presStyleIdx="0" presStyleCnt="0"/>
      <dgm:spPr/>
      <dgm:t>
        <a:bodyPr/>
        <a:lstStyle/>
        <a:p>
          <a:endParaRPr lang="en-GB"/>
        </a:p>
      </dgm:t>
    </dgm:pt>
    <dgm:pt modelId="{94EFEE16-8BC0-4EF4-9A49-4B683B8E0E71}" type="pres">
      <dgm:prSet presAssocID="{70004426-FA04-4521-9622-991F25B86BDC}" presName="hierChild2" presStyleCnt="0"/>
      <dgm:spPr/>
    </dgm:pt>
    <dgm:pt modelId="{B13F3311-AA0B-4BB9-9034-7F723B10073D}" type="pres">
      <dgm:prSet presAssocID="{8D1B23D6-BEC3-40EE-AF3D-2298176FEAEC}" presName="Name37" presStyleLbl="parChTrans1D2" presStyleIdx="0" presStyleCnt="7"/>
      <dgm:spPr/>
      <dgm:t>
        <a:bodyPr/>
        <a:lstStyle/>
        <a:p>
          <a:endParaRPr lang="en-GB"/>
        </a:p>
      </dgm:t>
    </dgm:pt>
    <dgm:pt modelId="{FBE2C771-3B93-423A-83DA-21C4CD2707B3}" type="pres">
      <dgm:prSet presAssocID="{43102091-CA4C-419C-B01D-716A83891411}" presName="hierRoot2" presStyleCnt="0">
        <dgm:presLayoutVars>
          <dgm:hierBranch val="init"/>
        </dgm:presLayoutVars>
      </dgm:prSet>
      <dgm:spPr/>
    </dgm:pt>
    <dgm:pt modelId="{7AB6538D-465E-4804-A158-23B4A9983A49}" type="pres">
      <dgm:prSet presAssocID="{43102091-CA4C-419C-B01D-716A83891411}" presName="rootComposite" presStyleCnt="0"/>
      <dgm:spPr/>
    </dgm:pt>
    <dgm:pt modelId="{5D097161-E35F-4CC8-9A8B-71A226C9593F}" type="pres">
      <dgm:prSet presAssocID="{43102091-CA4C-419C-B01D-716A83891411}" presName="rootText" presStyleLbl="node2" presStyleIdx="0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1BD5D31-A7C7-469B-BCCF-FF376DE4595E}" type="pres">
      <dgm:prSet presAssocID="{43102091-CA4C-419C-B01D-716A83891411}" presName="rootConnector" presStyleLbl="node2" presStyleIdx="0" presStyleCnt="6"/>
      <dgm:spPr/>
      <dgm:t>
        <a:bodyPr/>
        <a:lstStyle/>
        <a:p>
          <a:endParaRPr lang="en-GB"/>
        </a:p>
      </dgm:t>
    </dgm:pt>
    <dgm:pt modelId="{05654810-86BB-425B-8EB8-8D063235BB37}" type="pres">
      <dgm:prSet presAssocID="{43102091-CA4C-419C-B01D-716A83891411}" presName="hierChild4" presStyleCnt="0"/>
      <dgm:spPr/>
    </dgm:pt>
    <dgm:pt modelId="{056245D7-426B-45BA-BA73-B9DF843717B9}" type="pres">
      <dgm:prSet presAssocID="{43102091-CA4C-419C-B01D-716A83891411}" presName="hierChild5" presStyleCnt="0"/>
      <dgm:spPr/>
    </dgm:pt>
    <dgm:pt modelId="{6A49DF0C-178F-4A38-8C8C-C062637DA626}" type="pres">
      <dgm:prSet presAssocID="{0751FF52-9E85-4E46-B7F8-8F29046BFC10}" presName="Name37" presStyleLbl="parChTrans1D2" presStyleIdx="1" presStyleCnt="7"/>
      <dgm:spPr/>
      <dgm:t>
        <a:bodyPr/>
        <a:lstStyle/>
        <a:p>
          <a:endParaRPr lang="en-GB"/>
        </a:p>
      </dgm:t>
    </dgm:pt>
    <dgm:pt modelId="{F6AF00DD-4037-45F5-BB02-EDC75F870BE3}" type="pres">
      <dgm:prSet presAssocID="{FBA5ACC3-1816-401F-8CAC-6E09EC929448}" presName="hierRoot2" presStyleCnt="0">
        <dgm:presLayoutVars>
          <dgm:hierBranch val="init"/>
        </dgm:presLayoutVars>
      </dgm:prSet>
      <dgm:spPr/>
    </dgm:pt>
    <dgm:pt modelId="{9EA9EF00-359E-4870-A61C-54A8673F5318}" type="pres">
      <dgm:prSet presAssocID="{FBA5ACC3-1816-401F-8CAC-6E09EC929448}" presName="rootComposite" presStyleCnt="0"/>
      <dgm:spPr/>
    </dgm:pt>
    <dgm:pt modelId="{0DCAFB3F-03A6-4865-BA7D-37ACF3800B31}" type="pres">
      <dgm:prSet presAssocID="{FBA5ACC3-1816-401F-8CAC-6E09EC929448}" presName="rootText" presStyleLbl="node2" presStyleIdx="1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128594F-C89D-4B54-A9AB-B8BA5A0F22A6}" type="pres">
      <dgm:prSet presAssocID="{FBA5ACC3-1816-401F-8CAC-6E09EC929448}" presName="rootConnector" presStyleLbl="node2" presStyleIdx="1" presStyleCnt="6"/>
      <dgm:spPr/>
      <dgm:t>
        <a:bodyPr/>
        <a:lstStyle/>
        <a:p>
          <a:endParaRPr lang="en-GB"/>
        </a:p>
      </dgm:t>
    </dgm:pt>
    <dgm:pt modelId="{97B766CD-B5D8-4C6E-85C3-9ECBCDE8B189}" type="pres">
      <dgm:prSet presAssocID="{FBA5ACC3-1816-401F-8CAC-6E09EC929448}" presName="hierChild4" presStyleCnt="0"/>
      <dgm:spPr/>
    </dgm:pt>
    <dgm:pt modelId="{C1DD479A-4E34-47EC-9743-ED2497B2ED57}" type="pres">
      <dgm:prSet presAssocID="{FBA5ACC3-1816-401F-8CAC-6E09EC929448}" presName="hierChild5" presStyleCnt="0"/>
      <dgm:spPr/>
    </dgm:pt>
    <dgm:pt modelId="{F1885E28-3AEE-4B2C-9E48-FAEEFCF8DA5D}" type="pres">
      <dgm:prSet presAssocID="{C3C97E38-3EB7-4430-9F1D-5AA691BE8788}" presName="Name37" presStyleLbl="parChTrans1D2" presStyleIdx="2" presStyleCnt="7"/>
      <dgm:spPr/>
      <dgm:t>
        <a:bodyPr/>
        <a:lstStyle/>
        <a:p>
          <a:endParaRPr lang="en-GB"/>
        </a:p>
      </dgm:t>
    </dgm:pt>
    <dgm:pt modelId="{12A055F7-E8E0-4D62-BA9B-E757D093F2B9}" type="pres">
      <dgm:prSet presAssocID="{AE10DE63-3556-420C-8062-BACF7D3CB673}" presName="hierRoot2" presStyleCnt="0">
        <dgm:presLayoutVars>
          <dgm:hierBranch val="init"/>
        </dgm:presLayoutVars>
      </dgm:prSet>
      <dgm:spPr/>
    </dgm:pt>
    <dgm:pt modelId="{B0B0BDBE-F3A0-46EB-A087-C79849D9AC46}" type="pres">
      <dgm:prSet presAssocID="{AE10DE63-3556-420C-8062-BACF7D3CB673}" presName="rootComposite" presStyleCnt="0"/>
      <dgm:spPr/>
    </dgm:pt>
    <dgm:pt modelId="{B8392C70-84B8-4FF8-9137-93D3B23DB390}" type="pres">
      <dgm:prSet presAssocID="{AE10DE63-3556-420C-8062-BACF7D3CB673}" presName="rootText" presStyleLbl="node2" presStyleIdx="2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6AE4FF1-35CA-4A28-8033-BFC62337D5A0}" type="pres">
      <dgm:prSet presAssocID="{AE10DE63-3556-420C-8062-BACF7D3CB673}" presName="rootConnector" presStyleLbl="node2" presStyleIdx="2" presStyleCnt="6"/>
      <dgm:spPr/>
      <dgm:t>
        <a:bodyPr/>
        <a:lstStyle/>
        <a:p>
          <a:endParaRPr lang="en-GB"/>
        </a:p>
      </dgm:t>
    </dgm:pt>
    <dgm:pt modelId="{F4C68B8D-4E26-4A6E-A0DF-667B41E3516D}" type="pres">
      <dgm:prSet presAssocID="{AE10DE63-3556-420C-8062-BACF7D3CB673}" presName="hierChild4" presStyleCnt="0"/>
      <dgm:spPr/>
    </dgm:pt>
    <dgm:pt modelId="{BA2A2AD9-B920-4B35-9EE7-8A9C9154BE37}" type="pres">
      <dgm:prSet presAssocID="{AE10DE63-3556-420C-8062-BACF7D3CB673}" presName="hierChild5" presStyleCnt="0"/>
      <dgm:spPr/>
    </dgm:pt>
    <dgm:pt modelId="{EBFBDD6B-59E9-4962-8600-747EC1ADE311}" type="pres">
      <dgm:prSet presAssocID="{585E06A6-E16F-48C3-A661-89C1400D8FC8}" presName="Name37" presStyleLbl="parChTrans1D2" presStyleIdx="3" presStyleCnt="7"/>
      <dgm:spPr/>
      <dgm:t>
        <a:bodyPr/>
        <a:lstStyle/>
        <a:p>
          <a:endParaRPr lang="en-GB"/>
        </a:p>
      </dgm:t>
    </dgm:pt>
    <dgm:pt modelId="{FB3B1B21-CCC2-4895-9523-2B88FC303C7C}" type="pres">
      <dgm:prSet presAssocID="{D1944304-0021-4DEA-BB42-C40F87FE7224}" presName="hierRoot2" presStyleCnt="0">
        <dgm:presLayoutVars>
          <dgm:hierBranch val="init"/>
        </dgm:presLayoutVars>
      </dgm:prSet>
      <dgm:spPr/>
    </dgm:pt>
    <dgm:pt modelId="{C0A0484F-FCCF-41C7-82AD-9F47BB05DBDC}" type="pres">
      <dgm:prSet presAssocID="{D1944304-0021-4DEA-BB42-C40F87FE7224}" presName="rootComposite" presStyleCnt="0"/>
      <dgm:spPr/>
    </dgm:pt>
    <dgm:pt modelId="{97F0C5E7-FA1A-43A7-8E34-0F3F40A1636A}" type="pres">
      <dgm:prSet presAssocID="{D1944304-0021-4DEA-BB42-C40F87FE7224}" presName="rootText" presStyleLbl="node2" presStyleIdx="3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7F7C961-3F66-4F33-A3E8-4F8038D0D3AD}" type="pres">
      <dgm:prSet presAssocID="{D1944304-0021-4DEA-BB42-C40F87FE7224}" presName="rootConnector" presStyleLbl="node2" presStyleIdx="3" presStyleCnt="6"/>
      <dgm:spPr/>
      <dgm:t>
        <a:bodyPr/>
        <a:lstStyle/>
        <a:p>
          <a:endParaRPr lang="en-GB"/>
        </a:p>
      </dgm:t>
    </dgm:pt>
    <dgm:pt modelId="{FF476286-95C3-4FBD-91BD-C14B94077599}" type="pres">
      <dgm:prSet presAssocID="{D1944304-0021-4DEA-BB42-C40F87FE7224}" presName="hierChild4" presStyleCnt="0"/>
      <dgm:spPr/>
    </dgm:pt>
    <dgm:pt modelId="{8A6667F8-DB35-4479-8336-D3DACB4E341E}" type="pres">
      <dgm:prSet presAssocID="{D1944304-0021-4DEA-BB42-C40F87FE7224}" presName="hierChild5" presStyleCnt="0"/>
      <dgm:spPr/>
    </dgm:pt>
    <dgm:pt modelId="{837DDF32-846F-4D8A-8024-12B031ABA39A}" type="pres">
      <dgm:prSet presAssocID="{EAF9945A-D632-42BB-835C-51A4686947E8}" presName="Name37" presStyleLbl="parChTrans1D2" presStyleIdx="4" presStyleCnt="7"/>
      <dgm:spPr/>
      <dgm:t>
        <a:bodyPr/>
        <a:lstStyle/>
        <a:p>
          <a:endParaRPr lang="en-GB"/>
        </a:p>
      </dgm:t>
    </dgm:pt>
    <dgm:pt modelId="{2C11830F-B997-4460-B3CD-4FFEBD60CBC9}" type="pres">
      <dgm:prSet presAssocID="{CCD6D79C-F043-4FDD-90E3-2C209B700178}" presName="hierRoot2" presStyleCnt="0">
        <dgm:presLayoutVars>
          <dgm:hierBranch val="init"/>
        </dgm:presLayoutVars>
      </dgm:prSet>
      <dgm:spPr/>
    </dgm:pt>
    <dgm:pt modelId="{9AD4D329-E096-46B1-BB27-AB1F419E6C33}" type="pres">
      <dgm:prSet presAssocID="{CCD6D79C-F043-4FDD-90E3-2C209B700178}" presName="rootComposite" presStyleCnt="0"/>
      <dgm:spPr/>
    </dgm:pt>
    <dgm:pt modelId="{9A6DBF24-3D19-41E5-8304-84825EDECA7B}" type="pres">
      <dgm:prSet presAssocID="{CCD6D79C-F043-4FDD-90E3-2C209B700178}" presName="rootText" presStyleLbl="node2" presStyleIdx="4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3D1B369-CFD8-4972-BB0B-1BF45D20EAE7}" type="pres">
      <dgm:prSet presAssocID="{CCD6D79C-F043-4FDD-90E3-2C209B700178}" presName="rootConnector" presStyleLbl="node2" presStyleIdx="4" presStyleCnt="6"/>
      <dgm:spPr/>
      <dgm:t>
        <a:bodyPr/>
        <a:lstStyle/>
        <a:p>
          <a:endParaRPr lang="en-GB"/>
        </a:p>
      </dgm:t>
    </dgm:pt>
    <dgm:pt modelId="{E6805F63-CEF1-4AC3-ACB6-9D48A5F8EFC8}" type="pres">
      <dgm:prSet presAssocID="{CCD6D79C-F043-4FDD-90E3-2C209B700178}" presName="hierChild4" presStyleCnt="0"/>
      <dgm:spPr/>
    </dgm:pt>
    <dgm:pt modelId="{E6C90FB8-BD8F-4E7D-863C-42A0902D681F}" type="pres">
      <dgm:prSet presAssocID="{CCD6D79C-F043-4FDD-90E3-2C209B700178}" presName="hierChild5" presStyleCnt="0"/>
      <dgm:spPr/>
    </dgm:pt>
    <dgm:pt modelId="{7F456596-675B-40BF-89E9-A6068AAECB6F}" type="pres">
      <dgm:prSet presAssocID="{208EF296-1700-4099-BA0A-5406484EB23A}" presName="Name37" presStyleLbl="parChTrans1D2" presStyleIdx="5" presStyleCnt="7"/>
      <dgm:spPr/>
      <dgm:t>
        <a:bodyPr/>
        <a:lstStyle/>
        <a:p>
          <a:endParaRPr lang="en-GB"/>
        </a:p>
      </dgm:t>
    </dgm:pt>
    <dgm:pt modelId="{B15920E2-1197-4EE8-8E83-EF83F6D3F4E0}" type="pres">
      <dgm:prSet presAssocID="{129C1758-3CB2-48F6-AA48-F14A49014AA1}" presName="hierRoot2" presStyleCnt="0">
        <dgm:presLayoutVars>
          <dgm:hierBranch val="init"/>
        </dgm:presLayoutVars>
      </dgm:prSet>
      <dgm:spPr/>
    </dgm:pt>
    <dgm:pt modelId="{AAE2D6EC-C11B-4FA5-B8D7-EC5E4F7C8DFA}" type="pres">
      <dgm:prSet presAssocID="{129C1758-3CB2-48F6-AA48-F14A49014AA1}" presName="rootComposite" presStyleCnt="0"/>
      <dgm:spPr/>
    </dgm:pt>
    <dgm:pt modelId="{F3217DE6-9BE2-4B08-94CE-1E305D511A6B}" type="pres">
      <dgm:prSet presAssocID="{129C1758-3CB2-48F6-AA48-F14A49014AA1}" presName="rootText" presStyleLbl="node2" presStyleIdx="5" presStyleCnt="6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10A88B7-9E6B-4AEC-8824-605A129B304E}" type="pres">
      <dgm:prSet presAssocID="{129C1758-3CB2-48F6-AA48-F14A49014AA1}" presName="rootConnector" presStyleLbl="node2" presStyleIdx="5" presStyleCnt="6"/>
      <dgm:spPr/>
      <dgm:t>
        <a:bodyPr/>
        <a:lstStyle/>
        <a:p>
          <a:endParaRPr lang="en-GB"/>
        </a:p>
      </dgm:t>
    </dgm:pt>
    <dgm:pt modelId="{AF3FA977-D0E9-4F97-917E-893D630814D2}" type="pres">
      <dgm:prSet presAssocID="{129C1758-3CB2-48F6-AA48-F14A49014AA1}" presName="hierChild4" presStyleCnt="0"/>
      <dgm:spPr/>
    </dgm:pt>
    <dgm:pt modelId="{A1F3232D-C128-484A-9837-DCF330927107}" type="pres">
      <dgm:prSet presAssocID="{129C1758-3CB2-48F6-AA48-F14A49014AA1}" presName="hierChild5" presStyleCnt="0"/>
      <dgm:spPr/>
    </dgm:pt>
    <dgm:pt modelId="{DF520673-08DF-4370-9813-551BAE30FB16}" type="pres">
      <dgm:prSet presAssocID="{70004426-FA04-4521-9622-991F25B86BDC}" presName="hierChild3" presStyleCnt="0"/>
      <dgm:spPr/>
    </dgm:pt>
    <dgm:pt modelId="{50CC3E0E-B520-4243-AFCE-50DA57A833FB}" type="pres">
      <dgm:prSet presAssocID="{25EB228F-C3E3-4CCE-A555-8FDC7A42276F}" presName="Name111" presStyleLbl="parChTrans1D2" presStyleIdx="6" presStyleCnt="7"/>
      <dgm:spPr/>
      <dgm:t>
        <a:bodyPr/>
        <a:lstStyle/>
        <a:p>
          <a:endParaRPr lang="en-GB"/>
        </a:p>
      </dgm:t>
    </dgm:pt>
    <dgm:pt modelId="{A6B962A6-5B91-43FC-AAF9-E5EB844FC57D}" type="pres">
      <dgm:prSet presAssocID="{D2D6A5E2-CC05-46BA-B216-28C55D390B0D}" presName="hierRoot3" presStyleCnt="0">
        <dgm:presLayoutVars>
          <dgm:hierBranch val="init"/>
        </dgm:presLayoutVars>
      </dgm:prSet>
      <dgm:spPr/>
    </dgm:pt>
    <dgm:pt modelId="{0206D4DF-95E1-4C42-9541-9B51D71CB80A}" type="pres">
      <dgm:prSet presAssocID="{D2D6A5E2-CC05-46BA-B216-28C55D390B0D}" presName="rootComposite3" presStyleCnt="0"/>
      <dgm:spPr/>
    </dgm:pt>
    <dgm:pt modelId="{F381E51D-3A07-4285-A937-755241AB9ADB}" type="pres">
      <dgm:prSet presAssocID="{D2D6A5E2-CC05-46BA-B216-28C55D390B0D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133BFF1-8994-4BC3-BD2C-47AD30572903}" type="pres">
      <dgm:prSet presAssocID="{D2D6A5E2-CC05-46BA-B216-28C55D390B0D}" presName="rootConnector3" presStyleLbl="asst1" presStyleIdx="0" presStyleCnt="1"/>
      <dgm:spPr/>
      <dgm:t>
        <a:bodyPr/>
        <a:lstStyle/>
        <a:p>
          <a:endParaRPr lang="en-GB"/>
        </a:p>
      </dgm:t>
    </dgm:pt>
    <dgm:pt modelId="{C5139CDE-40E7-46DC-AD64-E78772C8F08D}" type="pres">
      <dgm:prSet presAssocID="{D2D6A5E2-CC05-46BA-B216-28C55D390B0D}" presName="hierChild6" presStyleCnt="0"/>
      <dgm:spPr/>
    </dgm:pt>
    <dgm:pt modelId="{A97F6942-385A-4178-95CF-AB69CCF2D386}" type="pres">
      <dgm:prSet presAssocID="{D2D6A5E2-CC05-46BA-B216-28C55D390B0D}" presName="hierChild7" presStyleCnt="0"/>
      <dgm:spPr/>
    </dgm:pt>
  </dgm:ptLst>
  <dgm:cxnLst>
    <dgm:cxn modelId="{B96F471D-B98B-421A-90FF-B571C151DC12}" srcId="{70004426-FA04-4521-9622-991F25B86BDC}" destId="{43102091-CA4C-419C-B01D-716A83891411}" srcOrd="0" destOrd="0" parTransId="{8D1B23D6-BEC3-40EE-AF3D-2298176FEAEC}" sibTransId="{F6D1AFC6-775D-4ECA-AD91-D43F089D87FF}"/>
    <dgm:cxn modelId="{466FFD13-0DDF-4F7E-9D81-FB7ED2585665}" type="presOf" srcId="{D2D6A5E2-CC05-46BA-B216-28C55D390B0D}" destId="{0133BFF1-8994-4BC3-BD2C-47AD30572903}" srcOrd="1" destOrd="0" presId="urn:microsoft.com/office/officeart/2005/8/layout/orgChart1"/>
    <dgm:cxn modelId="{BBB25FA5-50C5-4743-8D0E-F5B20DC5D3F2}" type="presOf" srcId="{585E06A6-E16F-48C3-A661-89C1400D8FC8}" destId="{EBFBDD6B-59E9-4962-8600-747EC1ADE311}" srcOrd="0" destOrd="0" presId="urn:microsoft.com/office/officeart/2005/8/layout/orgChart1"/>
    <dgm:cxn modelId="{075AF81E-ADAA-4E28-BC95-F2127B6E514A}" type="presOf" srcId="{129C1758-3CB2-48F6-AA48-F14A49014AA1}" destId="{110A88B7-9E6B-4AEC-8824-605A129B304E}" srcOrd="1" destOrd="0" presId="urn:microsoft.com/office/officeart/2005/8/layout/orgChart1"/>
    <dgm:cxn modelId="{4DB2028A-FA32-4D3D-B4CF-84DBAE68C063}" type="presOf" srcId="{FBA5ACC3-1816-401F-8CAC-6E09EC929448}" destId="{1128594F-C89D-4B54-A9AB-B8BA5A0F22A6}" srcOrd="1" destOrd="0" presId="urn:microsoft.com/office/officeart/2005/8/layout/orgChart1"/>
    <dgm:cxn modelId="{DD2B375F-48EA-4FEF-92A0-4EE3DE2D1B79}" type="presOf" srcId="{25EB228F-C3E3-4CCE-A555-8FDC7A42276F}" destId="{50CC3E0E-B520-4243-AFCE-50DA57A833FB}" srcOrd="0" destOrd="0" presId="urn:microsoft.com/office/officeart/2005/8/layout/orgChart1"/>
    <dgm:cxn modelId="{029C2148-7BE5-463B-B3C8-C6CDD04E9424}" srcId="{70004426-FA04-4521-9622-991F25B86BDC}" destId="{D2D6A5E2-CC05-46BA-B216-28C55D390B0D}" srcOrd="6" destOrd="0" parTransId="{25EB228F-C3E3-4CCE-A555-8FDC7A42276F}" sibTransId="{C6E1C6FD-C6BC-4732-9B1B-819C86FA8A5D}"/>
    <dgm:cxn modelId="{F3FB0D1B-87D9-457D-8A0E-DC0CAC4F17DC}" type="presOf" srcId="{AE10DE63-3556-420C-8062-BACF7D3CB673}" destId="{B8392C70-84B8-4FF8-9137-93D3B23DB390}" srcOrd="0" destOrd="0" presId="urn:microsoft.com/office/officeart/2005/8/layout/orgChart1"/>
    <dgm:cxn modelId="{531A8F2B-1026-4C01-98DB-6E36319CAD1A}" type="presOf" srcId="{37BCC8BF-5CAE-4277-A353-E4E686F5C4E3}" destId="{6A89D0D4-FCAC-411C-BA74-7455816AA0A3}" srcOrd="0" destOrd="0" presId="urn:microsoft.com/office/officeart/2005/8/layout/orgChart1"/>
    <dgm:cxn modelId="{9607F1B5-2565-48D5-90A5-33E2DD4576A6}" type="presOf" srcId="{D2D6A5E2-CC05-46BA-B216-28C55D390B0D}" destId="{F381E51D-3A07-4285-A937-755241AB9ADB}" srcOrd="0" destOrd="0" presId="urn:microsoft.com/office/officeart/2005/8/layout/orgChart1"/>
    <dgm:cxn modelId="{D552B4F7-01F4-4102-A5EC-409A0964234C}" srcId="{70004426-FA04-4521-9622-991F25B86BDC}" destId="{FBA5ACC3-1816-401F-8CAC-6E09EC929448}" srcOrd="1" destOrd="0" parTransId="{0751FF52-9E85-4E46-B7F8-8F29046BFC10}" sibTransId="{C035705C-F15E-40CC-B1BD-7142CDD874FC}"/>
    <dgm:cxn modelId="{0FB9E679-9217-45C9-B4AE-7BE7C2A95F50}" type="presOf" srcId="{43102091-CA4C-419C-B01D-716A83891411}" destId="{91BD5D31-A7C7-469B-BCCF-FF376DE4595E}" srcOrd="1" destOrd="0" presId="urn:microsoft.com/office/officeart/2005/8/layout/orgChart1"/>
    <dgm:cxn modelId="{08DEA0A3-DC7D-4922-A776-039445FAEA1A}" srcId="{37BCC8BF-5CAE-4277-A353-E4E686F5C4E3}" destId="{70004426-FA04-4521-9622-991F25B86BDC}" srcOrd="0" destOrd="0" parTransId="{AEEE566A-7029-4D17-9B29-FAE187793018}" sibTransId="{666FEC89-2302-414B-AC44-21EA1357DF3F}"/>
    <dgm:cxn modelId="{2DFC67E2-4C02-46D7-90BE-B217DE8EF886}" type="presOf" srcId="{43102091-CA4C-419C-B01D-716A83891411}" destId="{5D097161-E35F-4CC8-9A8B-71A226C9593F}" srcOrd="0" destOrd="0" presId="urn:microsoft.com/office/officeart/2005/8/layout/orgChart1"/>
    <dgm:cxn modelId="{7567C0D9-01EA-4D33-A806-978DDF33EA3E}" srcId="{70004426-FA04-4521-9622-991F25B86BDC}" destId="{CCD6D79C-F043-4FDD-90E3-2C209B700178}" srcOrd="4" destOrd="0" parTransId="{EAF9945A-D632-42BB-835C-51A4686947E8}" sibTransId="{0BE00F7D-FFE4-4969-B064-33EF8916843F}"/>
    <dgm:cxn modelId="{67D01997-0C78-4C94-BC60-78AF83803CC5}" type="presOf" srcId="{AE10DE63-3556-420C-8062-BACF7D3CB673}" destId="{96AE4FF1-35CA-4A28-8033-BFC62337D5A0}" srcOrd="1" destOrd="0" presId="urn:microsoft.com/office/officeart/2005/8/layout/orgChart1"/>
    <dgm:cxn modelId="{7F5CD2F7-57D7-4D56-A3D3-53AB34CA08E0}" type="presOf" srcId="{8D1B23D6-BEC3-40EE-AF3D-2298176FEAEC}" destId="{B13F3311-AA0B-4BB9-9034-7F723B10073D}" srcOrd="0" destOrd="0" presId="urn:microsoft.com/office/officeart/2005/8/layout/orgChart1"/>
    <dgm:cxn modelId="{014655CA-D175-49B8-AE32-642467990E14}" type="presOf" srcId="{D1944304-0021-4DEA-BB42-C40F87FE7224}" destId="{F7F7C961-3F66-4F33-A3E8-4F8038D0D3AD}" srcOrd="1" destOrd="0" presId="urn:microsoft.com/office/officeart/2005/8/layout/orgChart1"/>
    <dgm:cxn modelId="{0C16772A-8E5B-429A-BE86-8E22B3E0CFB2}" type="presOf" srcId="{129C1758-3CB2-48F6-AA48-F14A49014AA1}" destId="{F3217DE6-9BE2-4B08-94CE-1E305D511A6B}" srcOrd="0" destOrd="0" presId="urn:microsoft.com/office/officeart/2005/8/layout/orgChart1"/>
    <dgm:cxn modelId="{02FB76AF-E348-45DB-A3BB-04F1D7D97A5F}" type="presOf" srcId="{EAF9945A-D632-42BB-835C-51A4686947E8}" destId="{837DDF32-846F-4D8A-8024-12B031ABA39A}" srcOrd="0" destOrd="0" presId="urn:microsoft.com/office/officeart/2005/8/layout/orgChart1"/>
    <dgm:cxn modelId="{BF851B6A-CAB5-4284-8F7D-9A18456652A6}" type="presOf" srcId="{FBA5ACC3-1816-401F-8CAC-6E09EC929448}" destId="{0DCAFB3F-03A6-4865-BA7D-37ACF3800B31}" srcOrd="0" destOrd="0" presId="urn:microsoft.com/office/officeart/2005/8/layout/orgChart1"/>
    <dgm:cxn modelId="{42280AF4-C329-486C-AEA2-FFD4E1E3CA32}" type="presOf" srcId="{D1944304-0021-4DEA-BB42-C40F87FE7224}" destId="{97F0C5E7-FA1A-43A7-8E34-0F3F40A1636A}" srcOrd="0" destOrd="0" presId="urn:microsoft.com/office/officeart/2005/8/layout/orgChart1"/>
    <dgm:cxn modelId="{A34E1B88-2EF4-4D3C-A45A-0AA5EECC7A24}" type="presOf" srcId="{208EF296-1700-4099-BA0A-5406484EB23A}" destId="{7F456596-675B-40BF-89E9-A6068AAECB6F}" srcOrd="0" destOrd="0" presId="urn:microsoft.com/office/officeart/2005/8/layout/orgChart1"/>
    <dgm:cxn modelId="{25BBCF33-7817-4BF3-AE28-B229A91A7E52}" type="presOf" srcId="{CCD6D79C-F043-4FDD-90E3-2C209B700178}" destId="{C3D1B369-CFD8-4972-BB0B-1BF45D20EAE7}" srcOrd="1" destOrd="0" presId="urn:microsoft.com/office/officeart/2005/8/layout/orgChart1"/>
    <dgm:cxn modelId="{E3C38966-46B5-4D19-9FD6-963444D98300}" type="presOf" srcId="{CCD6D79C-F043-4FDD-90E3-2C209B700178}" destId="{9A6DBF24-3D19-41E5-8304-84825EDECA7B}" srcOrd="0" destOrd="0" presId="urn:microsoft.com/office/officeart/2005/8/layout/orgChart1"/>
    <dgm:cxn modelId="{487840C0-1C47-4166-B3BD-96271F4FAAD0}" srcId="{70004426-FA04-4521-9622-991F25B86BDC}" destId="{AE10DE63-3556-420C-8062-BACF7D3CB673}" srcOrd="2" destOrd="0" parTransId="{C3C97E38-3EB7-4430-9F1D-5AA691BE8788}" sibTransId="{562EEA30-EACB-4ADB-84B3-F5804C1DC696}"/>
    <dgm:cxn modelId="{33CA95F3-B509-43C9-BB99-6D5FDAD60904}" srcId="{70004426-FA04-4521-9622-991F25B86BDC}" destId="{129C1758-3CB2-48F6-AA48-F14A49014AA1}" srcOrd="5" destOrd="0" parTransId="{208EF296-1700-4099-BA0A-5406484EB23A}" sibTransId="{16976D7E-76BF-4DC5-8CD1-D29644E1B149}"/>
    <dgm:cxn modelId="{4AD5E3C8-18DD-41EA-AB39-DC1B18C751A1}" srcId="{70004426-FA04-4521-9622-991F25B86BDC}" destId="{D1944304-0021-4DEA-BB42-C40F87FE7224}" srcOrd="3" destOrd="0" parTransId="{585E06A6-E16F-48C3-A661-89C1400D8FC8}" sibTransId="{941E0936-8AAF-4B55-8AF3-10CEC9A600B1}"/>
    <dgm:cxn modelId="{E5626389-1C48-4A5F-AA04-B63C99A23454}" type="presOf" srcId="{70004426-FA04-4521-9622-991F25B86BDC}" destId="{70D16A40-B475-4A5C-A971-675EB7B4AB0D}" srcOrd="1" destOrd="0" presId="urn:microsoft.com/office/officeart/2005/8/layout/orgChart1"/>
    <dgm:cxn modelId="{EC720900-D5D1-46CB-B655-09A841D5EF4E}" type="presOf" srcId="{70004426-FA04-4521-9622-991F25B86BDC}" destId="{1007CEA2-7F78-4F2D-9A49-B7AC633D2620}" srcOrd="0" destOrd="0" presId="urn:microsoft.com/office/officeart/2005/8/layout/orgChart1"/>
    <dgm:cxn modelId="{CD49B5E7-3724-4713-A642-B9BA1D4D4EA0}" type="presOf" srcId="{0751FF52-9E85-4E46-B7F8-8F29046BFC10}" destId="{6A49DF0C-178F-4A38-8C8C-C062637DA626}" srcOrd="0" destOrd="0" presId="urn:microsoft.com/office/officeart/2005/8/layout/orgChart1"/>
    <dgm:cxn modelId="{D3948006-FAD6-4830-8E6B-665E4914295F}" type="presOf" srcId="{C3C97E38-3EB7-4430-9F1D-5AA691BE8788}" destId="{F1885E28-3AEE-4B2C-9E48-FAEEFCF8DA5D}" srcOrd="0" destOrd="0" presId="urn:microsoft.com/office/officeart/2005/8/layout/orgChart1"/>
    <dgm:cxn modelId="{15E29773-66E8-46E2-B328-D6B2905820D1}" type="presParOf" srcId="{6A89D0D4-FCAC-411C-BA74-7455816AA0A3}" destId="{4BC0E7D7-C8E2-4E0E-B0D9-7F9059B13926}" srcOrd="0" destOrd="0" presId="urn:microsoft.com/office/officeart/2005/8/layout/orgChart1"/>
    <dgm:cxn modelId="{EE9692C3-C50C-49D5-A60E-843DC613CAE4}" type="presParOf" srcId="{4BC0E7D7-C8E2-4E0E-B0D9-7F9059B13926}" destId="{6CEF124E-1A8F-4175-856A-CB5DA03CAA8E}" srcOrd="0" destOrd="0" presId="urn:microsoft.com/office/officeart/2005/8/layout/orgChart1"/>
    <dgm:cxn modelId="{103926C4-FE1E-4C92-81CC-654E9B754478}" type="presParOf" srcId="{6CEF124E-1A8F-4175-856A-CB5DA03CAA8E}" destId="{1007CEA2-7F78-4F2D-9A49-B7AC633D2620}" srcOrd="0" destOrd="0" presId="urn:microsoft.com/office/officeart/2005/8/layout/orgChart1"/>
    <dgm:cxn modelId="{2D9BCE26-EC8F-4C68-9D05-0517E873B5D4}" type="presParOf" srcId="{6CEF124E-1A8F-4175-856A-CB5DA03CAA8E}" destId="{70D16A40-B475-4A5C-A971-675EB7B4AB0D}" srcOrd="1" destOrd="0" presId="urn:microsoft.com/office/officeart/2005/8/layout/orgChart1"/>
    <dgm:cxn modelId="{CC96B708-C0FE-421A-8D36-3CB8740D9903}" type="presParOf" srcId="{4BC0E7D7-C8E2-4E0E-B0D9-7F9059B13926}" destId="{94EFEE16-8BC0-4EF4-9A49-4B683B8E0E71}" srcOrd="1" destOrd="0" presId="urn:microsoft.com/office/officeart/2005/8/layout/orgChart1"/>
    <dgm:cxn modelId="{4D1D1903-CD6C-470A-82A7-E952FEE7E8F6}" type="presParOf" srcId="{94EFEE16-8BC0-4EF4-9A49-4B683B8E0E71}" destId="{B13F3311-AA0B-4BB9-9034-7F723B10073D}" srcOrd="0" destOrd="0" presId="urn:microsoft.com/office/officeart/2005/8/layout/orgChart1"/>
    <dgm:cxn modelId="{4F6D9C71-3612-46B3-B394-56BB9822A69F}" type="presParOf" srcId="{94EFEE16-8BC0-4EF4-9A49-4B683B8E0E71}" destId="{FBE2C771-3B93-423A-83DA-21C4CD2707B3}" srcOrd="1" destOrd="0" presId="urn:microsoft.com/office/officeart/2005/8/layout/orgChart1"/>
    <dgm:cxn modelId="{0903CFEC-D5CD-4947-9A30-84B78160DF6D}" type="presParOf" srcId="{FBE2C771-3B93-423A-83DA-21C4CD2707B3}" destId="{7AB6538D-465E-4804-A158-23B4A9983A49}" srcOrd="0" destOrd="0" presId="urn:microsoft.com/office/officeart/2005/8/layout/orgChart1"/>
    <dgm:cxn modelId="{A1800B46-6CA3-42D9-B980-EAAFAAA45AF1}" type="presParOf" srcId="{7AB6538D-465E-4804-A158-23B4A9983A49}" destId="{5D097161-E35F-4CC8-9A8B-71A226C9593F}" srcOrd="0" destOrd="0" presId="urn:microsoft.com/office/officeart/2005/8/layout/orgChart1"/>
    <dgm:cxn modelId="{1ABDB7A9-E14F-44EE-8E2A-B27D9D516840}" type="presParOf" srcId="{7AB6538D-465E-4804-A158-23B4A9983A49}" destId="{91BD5D31-A7C7-469B-BCCF-FF376DE4595E}" srcOrd="1" destOrd="0" presId="urn:microsoft.com/office/officeart/2005/8/layout/orgChart1"/>
    <dgm:cxn modelId="{5F23B701-47F3-458B-83BF-3309D8BEA87A}" type="presParOf" srcId="{FBE2C771-3B93-423A-83DA-21C4CD2707B3}" destId="{05654810-86BB-425B-8EB8-8D063235BB37}" srcOrd="1" destOrd="0" presId="urn:microsoft.com/office/officeart/2005/8/layout/orgChart1"/>
    <dgm:cxn modelId="{7A8B9134-D408-4939-B5F0-FC70653EA59B}" type="presParOf" srcId="{FBE2C771-3B93-423A-83DA-21C4CD2707B3}" destId="{056245D7-426B-45BA-BA73-B9DF843717B9}" srcOrd="2" destOrd="0" presId="urn:microsoft.com/office/officeart/2005/8/layout/orgChart1"/>
    <dgm:cxn modelId="{B23B2832-21AF-4CC0-B4F6-E975AA32F8FD}" type="presParOf" srcId="{94EFEE16-8BC0-4EF4-9A49-4B683B8E0E71}" destId="{6A49DF0C-178F-4A38-8C8C-C062637DA626}" srcOrd="2" destOrd="0" presId="urn:microsoft.com/office/officeart/2005/8/layout/orgChart1"/>
    <dgm:cxn modelId="{BE5CBA70-D374-4F80-9A3C-364FD9B23CDB}" type="presParOf" srcId="{94EFEE16-8BC0-4EF4-9A49-4B683B8E0E71}" destId="{F6AF00DD-4037-45F5-BB02-EDC75F870BE3}" srcOrd="3" destOrd="0" presId="urn:microsoft.com/office/officeart/2005/8/layout/orgChart1"/>
    <dgm:cxn modelId="{0E41BBB6-1C6C-4824-B72F-51DB7A8A8F0F}" type="presParOf" srcId="{F6AF00DD-4037-45F5-BB02-EDC75F870BE3}" destId="{9EA9EF00-359E-4870-A61C-54A8673F5318}" srcOrd="0" destOrd="0" presId="urn:microsoft.com/office/officeart/2005/8/layout/orgChart1"/>
    <dgm:cxn modelId="{88F20AD5-2998-4882-B009-02AB4A28F46B}" type="presParOf" srcId="{9EA9EF00-359E-4870-A61C-54A8673F5318}" destId="{0DCAFB3F-03A6-4865-BA7D-37ACF3800B31}" srcOrd="0" destOrd="0" presId="urn:microsoft.com/office/officeart/2005/8/layout/orgChart1"/>
    <dgm:cxn modelId="{8695C2A7-ADAC-43D8-899F-F6E92EB94278}" type="presParOf" srcId="{9EA9EF00-359E-4870-A61C-54A8673F5318}" destId="{1128594F-C89D-4B54-A9AB-B8BA5A0F22A6}" srcOrd="1" destOrd="0" presId="urn:microsoft.com/office/officeart/2005/8/layout/orgChart1"/>
    <dgm:cxn modelId="{88D82E65-BCA8-4F30-91A9-49412F41EEC1}" type="presParOf" srcId="{F6AF00DD-4037-45F5-BB02-EDC75F870BE3}" destId="{97B766CD-B5D8-4C6E-85C3-9ECBCDE8B189}" srcOrd="1" destOrd="0" presId="urn:microsoft.com/office/officeart/2005/8/layout/orgChart1"/>
    <dgm:cxn modelId="{5B26E643-EA18-4091-884A-D1A7FE6AE5F6}" type="presParOf" srcId="{F6AF00DD-4037-45F5-BB02-EDC75F870BE3}" destId="{C1DD479A-4E34-47EC-9743-ED2497B2ED57}" srcOrd="2" destOrd="0" presId="urn:microsoft.com/office/officeart/2005/8/layout/orgChart1"/>
    <dgm:cxn modelId="{C930CCB1-CB7F-4653-BCAE-43DDB76CFBE4}" type="presParOf" srcId="{94EFEE16-8BC0-4EF4-9A49-4B683B8E0E71}" destId="{F1885E28-3AEE-4B2C-9E48-FAEEFCF8DA5D}" srcOrd="4" destOrd="0" presId="urn:microsoft.com/office/officeart/2005/8/layout/orgChart1"/>
    <dgm:cxn modelId="{C218683D-EA03-4871-93AC-1E8E386AEB5B}" type="presParOf" srcId="{94EFEE16-8BC0-4EF4-9A49-4B683B8E0E71}" destId="{12A055F7-E8E0-4D62-BA9B-E757D093F2B9}" srcOrd="5" destOrd="0" presId="urn:microsoft.com/office/officeart/2005/8/layout/orgChart1"/>
    <dgm:cxn modelId="{C5E383AC-F9AB-4F24-BA96-24216183D2C6}" type="presParOf" srcId="{12A055F7-E8E0-4D62-BA9B-E757D093F2B9}" destId="{B0B0BDBE-F3A0-46EB-A087-C79849D9AC46}" srcOrd="0" destOrd="0" presId="urn:microsoft.com/office/officeart/2005/8/layout/orgChart1"/>
    <dgm:cxn modelId="{5336549C-9652-4437-A2C4-4EBDB678215F}" type="presParOf" srcId="{B0B0BDBE-F3A0-46EB-A087-C79849D9AC46}" destId="{B8392C70-84B8-4FF8-9137-93D3B23DB390}" srcOrd="0" destOrd="0" presId="urn:microsoft.com/office/officeart/2005/8/layout/orgChart1"/>
    <dgm:cxn modelId="{90E20644-35EF-453E-AB75-E9D2B02F2B90}" type="presParOf" srcId="{B0B0BDBE-F3A0-46EB-A087-C79849D9AC46}" destId="{96AE4FF1-35CA-4A28-8033-BFC62337D5A0}" srcOrd="1" destOrd="0" presId="urn:microsoft.com/office/officeart/2005/8/layout/orgChart1"/>
    <dgm:cxn modelId="{0C797102-124B-4F0B-A899-3E90DAA1AD07}" type="presParOf" srcId="{12A055F7-E8E0-4D62-BA9B-E757D093F2B9}" destId="{F4C68B8D-4E26-4A6E-A0DF-667B41E3516D}" srcOrd="1" destOrd="0" presId="urn:microsoft.com/office/officeart/2005/8/layout/orgChart1"/>
    <dgm:cxn modelId="{DEC44BF9-08E2-46AE-9647-71E34443E3AF}" type="presParOf" srcId="{12A055F7-E8E0-4D62-BA9B-E757D093F2B9}" destId="{BA2A2AD9-B920-4B35-9EE7-8A9C9154BE37}" srcOrd="2" destOrd="0" presId="urn:microsoft.com/office/officeart/2005/8/layout/orgChart1"/>
    <dgm:cxn modelId="{53B0703C-7F8A-4558-8FD1-EF50C460663F}" type="presParOf" srcId="{94EFEE16-8BC0-4EF4-9A49-4B683B8E0E71}" destId="{EBFBDD6B-59E9-4962-8600-747EC1ADE311}" srcOrd="6" destOrd="0" presId="urn:microsoft.com/office/officeart/2005/8/layout/orgChart1"/>
    <dgm:cxn modelId="{55203742-2CE2-4692-93A8-58C5DF998598}" type="presParOf" srcId="{94EFEE16-8BC0-4EF4-9A49-4B683B8E0E71}" destId="{FB3B1B21-CCC2-4895-9523-2B88FC303C7C}" srcOrd="7" destOrd="0" presId="urn:microsoft.com/office/officeart/2005/8/layout/orgChart1"/>
    <dgm:cxn modelId="{30C9B6F3-3775-4CC3-B285-72E242808EB3}" type="presParOf" srcId="{FB3B1B21-CCC2-4895-9523-2B88FC303C7C}" destId="{C0A0484F-FCCF-41C7-82AD-9F47BB05DBDC}" srcOrd="0" destOrd="0" presId="urn:microsoft.com/office/officeart/2005/8/layout/orgChart1"/>
    <dgm:cxn modelId="{BE13E1E3-F9EE-446E-A1FA-A2BB6A0EAFBE}" type="presParOf" srcId="{C0A0484F-FCCF-41C7-82AD-9F47BB05DBDC}" destId="{97F0C5E7-FA1A-43A7-8E34-0F3F40A1636A}" srcOrd="0" destOrd="0" presId="urn:microsoft.com/office/officeart/2005/8/layout/orgChart1"/>
    <dgm:cxn modelId="{D2335EE0-FE5C-41FE-A46C-F559F4F11666}" type="presParOf" srcId="{C0A0484F-FCCF-41C7-82AD-9F47BB05DBDC}" destId="{F7F7C961-3F66-4F33-A3E8-4F8038D0D3AD}" srcOrd="1" destOrd="0" presId="urn:microsoft.com/office/officeart/2005/8/layout/orgChart1"/>
    <dgm:cxn modelId="{5A9FC0FE-76CD-42D4-AA74-E38B504B8C37}" type="presParOf" srcId="{FB3B1B21-CCC2-4895-9523-2B88FC303C7C}" destId="{FF476286-95C3-4FBD-91BD-C14B94077599}" srcOrd="1" destOrd="0" presId="urn:microsoft.com/office/officeart/2005/8/layout/orgChart1"/>
    <dgm:cxn modelId="{934E511F-4EE8-43EE-88EF-B25B52C9DD42}" type="presParOf" srcId="{FB3B1B21-CCC2-4895-9523-2B88FC303C7C}" destId="{8A6667F8-DB35-4479-8336-D3DACB4E341E}" srcOrd="2" destOrd="0" presId="urn:microsoft.com/office/officeart/2005/8/layout/orgChart1"/>
    <dgm:cxn modelId="{D482E247-BC0D-4611-BAA9-B3DCCD15FB72}" type="presParOf" srcId="{94EFEE16-8BC0-4EF4-9A49-4B683B8E0E71}" destId="{837DDF32-846F-4D8A-8024-12B031ABA39A}" srcOrd="8" destOrd="0" presId="urn:microsoft.com/office/officeart/2005/8/layout/orgChart1"/>
    <dgm:cxn modelId="{20B49118-E6ED-467F-BD65-FBFBA5845A45}" type="presParOf" srcId="{94EFEE16-8BC0-4EF4-9A49-4B683B8E0E71}" destId="{2C11830F-B997-4460-B3CD-4FFEBD60CBC9}" srcOrd="9" destOrd="0" presId="urn:microsoft.com/office/officeart/2005/8/layout/orgChart1"/>
    <dgm:cxn modelId="{1C2A1F39-2941-4061-BF90-96C5C45CDE8B}" type="presParOf" srcId="{2C11830F-B997-4460-B3CD-4FFEBD60CBC9}" destId="{9AD4D329-E096-46B1-BB27-AB1F419E6C33}" srcOrd="0" destOrd="0" presId="urn:microsoft.com/office/officeart/2005/8/layout/orgChart1"/>
    <dgm:cxn modelId="{E21229D4-4AC1-40F3-A0C5-28C7643CE754}" type="presParOf" srcId="{9AD4D329-E096-46B1-BB27-AB1F419E6C33}" destId="{9A6DBF24-3D19-41E5-8304-84825EDECA7B}" srcOrd="0" destOrd="0" presId="urn:microsoft.com/office/officeart/2005/8/layout/orgChart1"/>
    <dgm:cxn modelId="{AAEF9833-0248-40D3-9CF2-6D7225695EF5}" type="presParOf" srcId="{9AD4D329-E096-46B1-BB27-AB1F419E6C33}" destId="{C3D1B369-CFD8-4972-BB0B-1BF45D20EAE7}" srcOrd="1" destOrd="0" presId="urn:microsoft.com/office/officeart/2005/8/layout/orgChart1"/>
    <dgm:cxn modelId="{5BF746DC-4E56-470B-85E1-E08FC1AD0800}" type="presParOf" srcId="{2C11830F-B997-4460-B3CD-4FFEBD60CBC9}" destId="{E6805F63-CEF1-4AC3-ACB6-9D48A5F8EFC8}" srcOrd="1" destOrd="0" presId="urn:microsoft.com/office/officeart/2005/8/layout/orgChart1"/>
    <dgm:cxn modelId="{3F9285E9-3AB3-407F-B414-FBA33E74F9A0}" type="presParOf" srcId="{2C11830F-B997-4460-B3CD-4FFEBD60CBC9}" destId="{E6C90FB8-BD8F-4E7D-863C-42A0902D681F}" srcOrd="2" destOrd="0" presId="urn:microsoft.com/office/officeart/2005/8/layout/orgChart1"/>
    <dgm:cxn modelId="{A2D7AF4E-005B-45E1-99B8-E4AA682EEA91}" type="presParOf" srcId="{94EFEE16-8BC0-4EF4-9A49-4B683B8E0E71}" destId="{7F456596-675B-40BF-89E9-A6068AAECB6F}" srcOrd="10" destOrd="0" presId="urn:microsoft.com/office/officeart/2005/8/layout/orgChart1"/>
    <dgm:cxn modelId="{43E8DAA6-725B-45DA-A294-7711E7B7E564}" type="presParOf" srcId="{94EFEE16-8BC0-4EF4-9A49-4B683B8E0E71}" destId="{B15920E2-1197-4EE8-8E83-EF83F6D3F4E0}" srcOrd="11" destOrd="0" presId="urn:microsoft.com/office/officeart/2005/8/layout/orgChart1"/>
    <dgm:cxn modelId="{BCA18F9D-434C-44B3-9A54-CA89AD6C98BC}" type="presParOf" srcId="{B15920E2-1197-4EE8-8E83-EF83F6D3F4E0}" destId="{AAE2D6EC-C11B-4FA5-B8D7-EC5E4F7C8DFA}" srcOrd="0" destOrd="0" presId="urn:microsoft.com/office/officeart/2005/8/layout/orgChart1"/>
    <dgm:cxn modelId="{44F662D6-0710-45A9-9071-B917BEC7A299}" type="presParOf" srcId="{AAE2D6EC-C11B-4FA5-B8D7-EC5E4F7C8DFA}" destId="{F3217DE6-9BE2-4B08-94CE-1E305D511A6B}" srcOrd="0" destOrd="0" presId="urn:microsoft.com/office/officeart/2005/8/layout/orgChart1"/>
    <dgm:cxn modelId="{F44E5A3B-0A45-444B-AC29-F9A76F61655F}" type="presParOf" srcId="{AAE2D6EC-C11B-4FA5-B8D7-EC5E4F7C8DFA}" destId="{110A88B7-9E6B-4AEC-8824-605A129B304E}" srcOrd="1" destOrd="0" presId="urn:microsoft.com/office/officeart/2005/8/layout/orgChart1"/>
    <dgm:cxn modelId="{BC7AF1B9-9BAE-4008-B994-2F02194FC6AD}" type="presParOf" srcId="{B15920E2-1197-4EE8-8E83-EF83F6D3F4E0}" destId="{AF3FA977-D0E9-4F97-917E-893D630814D2}" srcOrd="1" destOrd="0" presId="urn:microsoft.com/office/officeart/2005/8/layout/orgChart1"/>
    <dgm:cxn modelId="{03C7FF4F-925C-4800-997D-E72112C6B33F}" type="presParOf" srcId="{B15920E2-1197-4EE8-8E83-EF83F6D3F4E0}" destId="{A1F3232D-C128-484A-9837-DCF330927107}" srcOrd="2" destOrd="0" presId="urn:microsoft.com/office/officeart/2005/8/layout/orgChart1"/>
    <dgm:cxn modelId="{F16232C1-A83F-48B6-BEBC-2E870F90D1A2}" type="presParOf" srcId="{4BC0E7D7-C8E2-4E0E-B0D9-7F9059B13926}" destId="{DF520673-08DF-4370-9813-551BAE30FB16}" srcOrd="2" destOrd="0" presId="urn:microsoft.com/office/officeart/2005/8/layout/orgChart1"/>
    <dgm:cxn modelId="{5507EEA0-9222-4394-85F1-A783A18BBDD7}" type="presParOf" srcId="{DF520673-08DF-4370-9813-551BAE30FB16}" destId="{50CC3E0E-B520-4243-AFCE-50DA57A833FB}" srcOrd="0" destOrd="0" presId="urn:microsoft.com/office/officeart/2005/8/layout/orgChart1"/>
    <dgm:cxn modelId="{F99C077A-9D35-4E20-A379-533F94467482}" type="presParOf" srcId="{DF520673-08DF-4370-9813-551BAE30FB16}" destId="{A6B962A6-5B91-43FC-AAF9-E5EB844FC57D}" srcOrd="1" destOrd="0" presId="urn:microsoft.com/office/officeart/2005/8/layout/orgChart1"/>
    <dgm:cxn modelId="{7B5724ED-83E4-473B-8EFA-E4F40B0481CB}" type="presParOf" srcId="{A6B962A6-5B91-43FC-AAF9-E5EB844FC57D}" destId="{0206D4DF-95E1-4C42-9541-9B51D71CB80A}" srcOrd="0" destOrd="0" presId="urn:microsoft.com/office/officeart/2005/8/layout/orgChart1"/>
    <dgm:cxn modelId="{7E67C754-AE63-417A-94B6-E71C0C8357F9}" type="presParOf" srcId="{0206D4DF-95E1-4C42-9541-9B51D71CB80A}" destId="{F381E51D-3A07-4285-A937-755241AB9ADB}" srcOrd="0" destOrd="0" presId="urn:microsoft.com/office/officeart/2005/8/layout/orgChart1"/>
    <dgm:cxn modelId="{0345B9FB-2FC2-4F38-910F-99CC740120EB}" type="presParOf" srcId="{0206D4DF-95E1-4C42-9541-9B51D71CB80A}" destId="{0133BFF1-8994-4BC3-BD2C-47AD30572903}" srcOrd="1" destOrd="0" presId="urn:microsoft.com/office/officeart/2005/8/layout/orgChart1"/>
    <dgm:cxn modelId="{DD536FAA-788E-443A-8A74-C68A89C545F7}" type="presParOf" srcId="{A6B962A6-5B91-43FC-AAF9-E5EB844FC57D}" destId="{C5139CDE-40E7-46DC-AD64-E78772C8F08D}" srcOrd="1" destOrd="0" presId="urn:microsoft.com/office/officeart/2005/8/layout/orgChart1"/>
    <dgm:cxn modelId="{F69F3B3D-0BE9-4B50-B5DA-76C137D22BA7}" type="presParOf" srcId="{A6B962A6-5B91-43FC-AAF9-E5EB844FC57D}" destId="{A97F6942-385A-4178-95CF-AB69CCF2D3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2008048-FDFF-4397-A1CE-B295275B0BB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123F457-2EC7-4164-BFC7-5C920FA7A4F7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Director of Learning and Skills – Access &amp; Inclusion</a:t>
          </a:r>
        </a:p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B1AF98-72D8-4913-9B8A-1B5CB79C486F}" type="parTrans" cxnId="{6C201D21-7769-4D6E-8A72-FC4E41B5D198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128267-016D-403B-8794-9314B104DA20}" type="sibTrans" cxnId="{6C201D21-7769-4D6E-8A72-FC4E41B5D198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E4FDCF-BB1F-48CA-9279-9969274ACC6E}" type="asst">
      <dgm:prSet phldrT="[Text]"/>
      <dgm:spPr>
        <a:solidFill>
          <a:schemeClr val="accent1"/>
        </a:solidFill>
      </dgm:spPr>
      <dgm:t>
        <a:bodyPr/>
        <a:lstStyle/>
        <a:p>
          <a:endParaRPr lang="en-GB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Administration Assistant </a:t>
          </a:r>
        </a:p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E68030-1E7E-4B3F-BAE7-563379CE4EDD}" type="parTrans" cxnId="{D12B908D-9107-40EC-9FB5-A41C92C5CACE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73F244-8D5F-45A2-9BCA-DB3B52E6AC59}" type="sibTrans" cxnId="{D12B908D-9107-40EC-9FB5-A41C92C5CACE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8960444-4276-4F32-8C74-2BE837B658B9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Head of Essential Skills</a:t>
          </a:r>
        </a:p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7D3AF9-31ED-4494-8CB2-1448FF899257}" type="parTrans" cxnId="{EEB94B07-6742-4D2B-AE67-1BBA56EBF736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18F0C7-E18D-4CAF-9044-18217FDE87D3}" type="sibTrans" cxnId="{EEB94B07-6742-4D2B-AE67-1BBA56EBF736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659D3B-C97A-46FA-A923-EC55A53F9B61}">
      <dgm:prSet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Curriculum Manager – Essential Skills</a:t>
          </a:r>
        </a:p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F0A6D5-83AD-48F0-896C-5267EFF2F9A8}" type="parTrans" cxnId="{46636A86-DE3A-46E1-A1FC-3FE6BC803252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40E372-0D6B-4E6B-9DD0-E491B2F1974D}" type="sibTrans" cxnId="{46636A86-DE3A-46E1-A1FC-3FE6BC803252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C1BFEF-A162-431E-AEE3-DACF46B09943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Curriculum Manager – Essential Skills</a:t>
          </a:r>
        </a:p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2FE391E-1658-4E50-B89E-0C960CEBE967}" type="parTrans" cxnId="{7B80C509-EAD5-42F6-8895-EEE827D4A0AB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0BA2A17-1A56-4A1C-A5B6-D8D9D24543E7}" type="sibTrans" cxnId="{7B80C509-EAD5-42F6-8895-EEE827D4A0AB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FCFC930-79F6-4984-9598-F48ACA0557B5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Curriculum Manager – Essential Skills </a:t>
          </a:r>
        </a:p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A29CA10-6A4D-46F0-AFD8-FC9F367D29DA}" type="parTrans" cxnId="{5587B03C-5D8A-4A89-88FF-972A74B5D1E2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C6FA6E-4585-4F7E-ABB9-7119BC6D2276}" type="sibTrans" cxnId="{5587B03C-5D8A-4A89-88FF-972A74B5D1E2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BF7744-9D2E-4B79-8974-279164AC8914}" type="asst">
      <dgm:prSet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Curriculum </a:t>
          </a:r>
        </a:p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Administrators</a:t>
          </a:r>
        </a:p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6CE0AF-145E-4FC8-A0E2-479916BD2F43}" type="parTrans" cxnId="{07BA0103-E95E-4084-B8E0-8584C717C5C9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A778E0-C815-4CE5-99D0-D3953B5322CB}" type="sibTrans" cxnId="{07BA0103-E95E-4084-B8E0-8584C717C5C9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4C5D59-244E-4E03-978B-5D9B7B8231BF}">
      <dgm:prSet/>
      <dgm:spPr/>
      <dgm:t>
        <a:bodyPr/>
        <a:lstStyle/>
        <a:p>
          <a:endParaRPr lang="en-GB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Lecturers </a:t>
          </a:r>
        </a:p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31DDCB-A242-44BD-9BAD-6DC13EB1B137}" type="parTrans" cxnId="{298C1114-C5F7-489B-AA3A-83C99DA6B6C8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589126-B8B5-4CC1-884C-B54153E38A45}" type="sibTrans" cxnId="{298C1114-C5F7-489B-AA3A-83C99DA6B6C8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9AD2EA0-FBE1-48B2-8FB4-A4626F7CDA6B}" type="pres">
      <dgm:prSet presAssocID="{C2008048-FDFF-4397-A1CE-B295275B0BB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8CF10850-C8F4-4A2C-867A-AF2F0FA5576A}" type="pres">
      <dgm:prSet presAssocID="{3123F457-2EC7-4164-BFC7-5C920FA7A4F7}" presName="hierRoot1" presStyleCnt="0">
        <dgm:presLayoutVars>
          <dgm:hierBranch val="init"/>
        </dgm:presLayoutVars>
      </dgm:prSet>
      <dgm:spPr/>
    </dgm:pt>
    <dgm:pt modelId="{ED338A7A-F4E7-472E-B7F4-DD8DDBFE97D7}" type="pres">
      <dgm:prSet presAssocID="{3123F457-2EC7-4164-BFC7-5C920FA7A4F7}" presName="rootComposite1" presStyleCnt="0"/>
      <dgm:spPr/>
    </dgm:pt>
    <dgm:pt modelId="{4D25AF66-F02F-430E-81BB-AC173BB50B7A}" type="pres">
      <dgm:prSet presAssocID="{3123F457-2EC7-4164-BFC7-5C920FA7A4F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21A7D6B-7B3C-4C3C-B783-5518AF82F84B}" type="pres">
      <dgm:prSet presAssocID="{3123F457-2EC7-4164-BFC7-5C920FA7A4F7}" presName="rootConnector1" presStyleLbl="node1" presStyleIdx="0" presStyleCnt="0"/>
      <dgm:spPr/>
      <dgm:t>
        <a:bodyPr/>
        <a:lstStyle/>
        <a:p>
          <a:endParaRPr lang="en-GB"/>
        </a:p>
      </dgm:t>
    </dgm:pt>
    <dgm:pt modelId="{004D43D1-762A-4130-A758-FF097965FE25}" type="pres">
      <dgm:prSet presAssocID="{3123F457-2EC7-4164-BFC7-5C920FA7A4F7}" presName="hierChild2" presStyleCnt="0"/>
      <dgm:spPr/>
    </dgm:pt>
    <dgm:pt modelId="{D2C6F319-5D2F-4A71-A2B1-C8E6A7A5B6C7}" type="pres">
      <dgm:prSet presAssocID="{E87D3AF9-31ED-4494-8CB2-1448FF899257}" presName="Name37" presStyleLbl="parChTrans1D2" presStyleIdx="0" presStyleCnt="2"/>
      <dgm:spPr/>
      <dgm:t>
        <a:bodyPr/>
        <a:lstStyle/>
        <a:p>
          <a:endParaRPr lang="en-GB"/>
        </a:p>
      </dgm:t>
    </dgm:pt>
    <dgm:pt modelId="{F4154A29-81ED-4B2B-BA8A-9DDCB6D81CFC}" type="pres">
      <dgm:prSet presAssocID="{58960444-4276-4F32-8C74-2BE837B658B9}" presName="hierRoot2" presStyleCnt="0">
        <dgm:presLayoutVars>
          <dgm:hierBranch/>
        </dgm:presLayoutVars>
      </dgm:prSet>
      <dgm:spPr/>
    </dgm:pt>
    <dgm:pt modelId="{767FCBB5-65C3-45DD-B8EA-8692598C6609}" type="pres">
      <dgm:prSet presAssocID="{58960444-4276-4F32-8C74-2BE837B658B9}" presName="rootComposite" presStyleCnt="0"/>
      <dgm:spPr/>
    </dgm:pt>
    <dgm:pt modelId="{A661FA66-4B46-4F4C-B286-A101B5C8B22A}" type="pres">
      <dgm:prSet presAssocID="{58960444-4276-4F32-8C74-2BE837B658B9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471CB52-AD3A-4336-92A4-B585B620ED97}" type="pres">
      <dgm:prSet presAssocID="{58960444-4276-4F32-8C74-2BE837B658B9}" presName="rootConnector" presStyleLbl="node2" presStyleIdx="0" presStyleCnt="1"/>
      <dgm:spPr/>
      <dgm:t>
        <a:bodyPr/>
        <a:lstStyle/>
        <a:p>
          <a:endParaRPr lang="en-GB"/>
        </a:p>
      </dgm:t>
    </dgm:pt>
    <dgm:pt modelId="{D6150598-FEC2-495C-BF36-BFD8FDB15D45}" type="pres">
      <dgm:prSet presAssocID="{58960444-4276-4F32-8C74-2BE837B658B9}" presName="hierChild4" presStyleCnt="0"/>
      <dgm:spPr/>
    </dgm:pt>
    <dgm:pt modelId="{CA61E7C8-8316-4292-9116-9AC41B33636B}" type="pres">
      <dgm:prSet presAssocID="{2BF0A6D5-83AD-48F0-896C-5267EFF2F9A8}" presName="Name35" presStyleLbl="parChTrans1D3" presStyleIdx="0" presStyleCnt="4"/>
      <dgm:spPr/>
      <dgm:t>
        <a:bodyPr/>
        <a:lstStyle/>
        <a:p>
          <a:endParaRPr lang="en-GB"/>
        </a:p>
      </dgm:t>
    </dgm:pt>
    <dgm:pt modelId="{D65BAFF8-42C9-40CA-9B12-104F9CFA9D48}" type="pres">
      <dgm:prSet presAssocID="{B4659D3B-C97A-46FA-A923-EC55A53F9B61}" presName="hierRoot2" presStyleCnt="0">
        <dgm:presLayoutVars>
          <dgm:hierBranch val="init"/>
        </dgm:presLayoutVars>
      </dgm:prSet>
      <dgm:spPr/>
    </dgm:pt>
    <dgm:pt modelId="{D48F6D54-E81D-4DE8-AE3D-CB7EAACBA9C4}" type="pres">
      <dgm:prSet presAssocID="{B4659D3B-C97A-46FA-A923-EC55A53F9B61}" presName="rootComposite" presStyleCnt="0"/>
      <dgm:spPr/>
    </dgm:pt>
    <dgm:pt modelId="{6A4415AA-7E66-4357-B53F-A814A4A71BA7}" type="pres">
      <dgm:prSet presAssocID="{B4659D3B-C97A-46FA-A923-EC55A53F9B61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8D6F26F-732E-4E20-9619-BBFD6306E378}" type="pres">
      <dgm:prSet presAssocID="{B4659D3B-C97A-46FA-A923-EC55A53F9B61}" presName="rootConnector" presStyleLbl="node3" presStyleIdx="0" presStyleCnt="3"/>
      <dgm:spPr/>
      <dgm:t>
        <a:bodyPr/>
        <a:lstStyle/>
        <a:p>
          <a:endParaRPr lang="en-GB"/>
        </a:p>
      </dgm:t>
    </dgm:pt>
    <dgm:pt modelId="{78D7BE91-0BC0-41DA-AF7D-0BAFDBC3FD54}" type="pres">
      <dgm:prSet presAssocID="{B4659D3B-C97A-46FA-A923-EC55A53F9B61}" presName="hierChild4" presStyleCnt="0"/>
      <dgm:spPr/>
    </dgm:pt>
    <dgm:pt modelId="{29A41DE4-8245-4FE0-B34F-900B49446B65}" type="pres">
      <dgm:prSet presAssocID="{B4659D3B-C97A-46FA-A923-EC55A53F9B61}" presName="hierChild5" presStyleCnt="0"/>
      <dgm:spPr/>
    </dgm:pt>
    <dgm:pt modelId="{47DB9B19-37DC-48F4-B3D4-8A73D92E7CD8}" type="pres">
      <dgm:prSet presAssocID="{82FE391E-1658-4E50-B89E-0C960CEBE967}" presName="Name35" presStyleLbl="parChTrans1D3" presStyleIdx="1" presStyleCnt="4"/>
      <dgm:spPr/>
      <dgm:t>
        <a:bodyPr/>
        <a:lstStyle/>
        <a:p>
          <a:endParaRPr lang="en-GB"/>
        </a:p>
      </dgm:t>
    </dgm:pt>
    <dgm:pt modelId="{37F22B0B-919D-4022-A10C-B86DA23ACC0C}" type="pres">
      <dgm:prSet presAssocID="{98C1BFEF-A162-431E-AEE3-DACF46B09943}" presName="hierRoot2" presStyleCnt="0">
        <dgm:presLayoutVars>
          <dgm:hierBranch/>
        </dgm:presLayoutVars>
      </dgm:prSet>
      <dgm:spPr/>
    </dgm:pt>
    <dgm:pt modelId="{38159889-F5D3-42F1-A8A1-21D48685EAE8}" type="pres">
      <dgm:prSet presAssocID="{98C1BFEF-A162-431E-AEE3-DACF46B09943}" presName="rootComposite" presStyleCnt="0"/>
      <dgm:spPr/>
    </dgm:pt>
    <dgm:pt modelId="{C37F3F9D-F1F1-44DA-A141-87B914B83A53}" type="pres">
      <dgm:prSet presAssocID="{98C1BFEF-A162-431E-AEE3-DACF46B09943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AB9A4FB-BA73-4E88-983E-53AA67FAE71C}" type="pres">
      <dgm:prSet presAssocID="{98C1BFEF-A162-431E-AEE3-DACF46B09943}" presName="rootConnector" presStyleLbl="node3" presStyleIdx="1" presStyleCnt="3"/>
      <dgm:spPr/>
      <dgm:t>
        <a:bodyPr/>
        <a:lstStyle/>
        <a:p>
          <a:endParaRPr lang="en-GB"/>
        </a:p>
      </dgm:t>
    </dgm:pt>
    <dgm:pt modelId="{F199DBDC-E040-472E-969B-05FC7CA06388}" type="pres">
      <dgm:prSet presAssocID="{98C1BFEF-A162-431E-AEE3-DACF46B09943}" presName="hierChild4" presStyleCnt="0"/>
      <dgm:spPr/>
    </dgm:pt>
    <dgm:pt modelId="{F9E40E99-8B89-44A8-AD5F-1D9675906895}" type="pres">
      <dgm:prSet presAssocID="{E131DDCB-A242-44BD-9BAD-6DC13EB1B137}" presName="Name35" presStyleLbl="parChTrans1D4" presStyleIdx="0" presStyleCnt="1"/>
      <dgm:spPr/>
      <dgm:t>
        <a:bodyPr/>
        <a:lstStyle/>
        <a:p>
          <a:endParaRPr lang="en-GB"/>
        </a:p>
      </dgm:t>
    </dgm:pt>
    <dgm:pt modelId="{2FF48BF4-9B15-4176-828B-AA26CDCD4623}" type="pres">
      <dgm:prSet presAssocID="{1F4C5D59-244E-4E03-978B-5D9B7B8231BF}" presName="hierRoot2" presStyleCnt="0">
        <dgm:presLayoutVars>
          <dgm:hierBranch val="init"/>
        </dgm:presLayoutVars>
      </dgm:prSet>
      <dgm:spPr/>
    </dgm:pt>
    <dgm:pt modelId="{D40F5126-9393-496C-B0B3-D5EB4155F732}" type="pres">
      <dgm:prSet presAssocID="{1F4C5D59-244E-4E03-978B-5D9B7B8231BF}" presName="rootComposite" presStyleCnt="0"/>
      <dgm:spPr/>
    </dgm:pt>
    <dgm:pt modelId="{9941B251-2399-4C2E-86C4-2D77FC099CCF}" type="pres">
      <dgm:prSet presAssocID="{1F4C5D59-244E-4E03-978B-5D9B7B8231BF}" presName="rootText" presStyleLbl="node4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77D2F99-CB4F-4C2F-859B-A364D57F780D}" type="pres">
      <dgm:prSet presAssocID="{1F4C5D59-244E-4E03-978B-5D9B7B8231BF}" presName="rootConnector" presStyleLbl="node4" presStyleIdx="0" presStyleCnt="1"/>
      <dgm:spPr/>
      <dgm:t>
        <a:bodyPr/>
        <a:lstStyle/>
        <a:p>
          <a:endParaRPr lang="en-GB"/>
        </a:p>
      </dgm:t>
    </dgm:pt>
    <dgm:pt modelId="{DF5B7376-AD3E-49C9-8691-BBCF52982A2A}" type="pres">
      <dgm:prSet presAssocID="{1F4C5D59-244E-4E03-978B-5D9B7B8231BF}" presName="hierChild4" presStyleCnt="0"/>
      <dgm:spPr/>
    </dgm:pt>
    <dgm:pt modelId="{2CB5AC05-3832-4EC3-8A77-0ECB23B4E671}" type="pres">
      <dgm:prSet presAssocID="{1F4C5D59-244E-4E03-978B-5D9B7B8231BF}" presName="hierChild5" presStyleCnt="0"/>
      <dgm:spPr/>
    </dgm:pt>
    <dgm:pt modelId="{078B2EAD-184D-45B8-87E6-F44EDFA8B854}" type="pres">
      <dgm:prSet presAssocID="{98C1BFEF-A162-431E-AEE3-DACF46B09943}" presName="hierChild5" presStyleCnt="0"/>
      <dgm:spPr/>
    </dgm:pt>
    <dgm:pt modelId="{14900045-4FC8-41C6-AAAE-EE8FE478D1D6}" type="pres">
      <dgm:prSet presAssocID="{8A29CA10-6A4D-46F0-AFD8-FC9F367D29DA}" presName="Name35" presStyleLbl="parChTrans1D3" presStyleIdx="2" presStyleCnt="4"/>
      <dgm:spPr/>
      <dgm:t>
        <a:bodyPr/>
        <a:lstStyle/>
        <a:p>
          <a:endParaRPr lang="en-GB"/>
        </a:p>
      </dgm:t>
    </dgm:pt>
    <dgm:pt modelId="{9B1BF0E5-2317-4FEB-84D6-ABE1C6831D78}" type="pres">
      <dgm:prSet presAssocID="{3FCFC930-79F6-4984-9598-F48ACA0557B5}" presName="hierRoot2" presStyleCnt="0">
        <dgm:presLayoutVars>
          <dgm:hierBranch/>
        </dgm:presLayoutVars>
      </dgm:prSet>
      <dgm:spPr/>
    </dgm:pt>
    <dgm:pt modelId="{4516D5DF-0F53-4CF9-9853-99F3626093D9}" type="pres">
      <dgm:prSet presAssocID="{3FCFC930-79F6-4984-9598-F48ACA0557B5}" presName="rootComposite" presStyleCnt="0"/>
      <dgm:spPr/>
    </dgm:pt>
    <dgm:pt modelId="{94CBE58B-6334-4283-8579-BE74ED91ED7C}" type="pres">
      <dgm:prSet presAssocID="{3FCFC930-79F6-4984-9598-F48ACA0557B5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D0F9A01-7374-4B05-A973-E92F0BE4D6F2}" type="pres">
      <dgm:prSet presAssocID="{3FCFC930-79F6-4984-9598-F48ACA0557B5}" presName="rootConnector" presStyleLbl="node3" presStyleIdx="2" presStyleCnt="3"/>
      <dgm:spPr/>
      <dgm:t>
        <a:bodyPr/>
        <a:lstStyle/>
        <a:p>
          <a:endParaRPr lang="en-GB"/>
        </a:p>
      </dgm:t>
    </dgm:pt>
    <dgm:pt modelId="{12E36B77-7773-4DAE-BAE3-D10F8F08708C}" type="pres">
      <dgm:prSet presAssocID="{3FCFC930-79F6-4984-9598-F48ACA0557B5}" presName="hierChild4" presStyleCnt="0"/>
      <dgm:spPr/>
    </dgm:pt>
    <dgm:pt modelId="{3BD2D406-8A4C-4D85-845D-1BE866F25EC2}" type="pres">
      <dgm:prSet presAssocID="{3FCFC930-79F6-4984-9598-F48ACA0557B5}" presName="hierChild5" presStyleCnt="0"/>
      <dgm:spPr/>
    </dgm:pt>
    <dgm:pt modelId="{29780CC4-4E2A-4C6F-8CA4-BCC21FB2B4C1}" type="pres">
      <dgm:prSet presAssocID="{58960444-4276-4F32-8C74-2BE837B658B9}" presName="hierChild5" presStyleCnt="0"/>
      <dgm:spPr/>
    </dgm:pt>
    <dgm:pt modelId="{B076CE78-CC08-4A66-86B3-3A2D9F2F4185}" type="pres">
      <dgm:prSet presAssocID="{546CE0AF-145E-4FC8-A0E2-479916BD2F43}" presName="Name111" presStyleLbl="parChTrans1D3" presStyleIdx="3" presStyleCnt="4"/>
      <dgm:spPr/>
      <dgm:t>
        <a:bodyPr/>
        <a:lstStyle/>
        <a:p>
          <a:endParaRPr lang="en-GB"/>
        </a:p>
      </dgm:t>
    </dgm:pt>
    <dgm:pt modelId="{6AFB409F-5026-4B5A-A60E-154CABB9EB87}" type="pres">
      <dgm:prSet presAssocID="{6DBF7744-9D2E-4B79-8974-279164AC8914}" presName="hierRoot3" presStyleCnt="0">
        <dgm:presLayoutVars>
          <dgm:hierBranch val="init"/>
        </dgm:presLayoutVars>
      </dgm:prSet>
      <dgm:spPr/>
    </dgm:pt>
    <dgm:pt modelId="{C940305E-0B26-44C3-80CE-EDA8EA0A34F5}" type="pres">
      <dgm:prSet presAssocID="{6DBF7744-9D2E-4B79-8974-279164AC8914}" presName="rootComposite3" presStyleCnt="0"/>
      <dgm:spPr/>
    </dgm:pt>
    <dgm:pt modelId="{D18D73AA-167D-4665-92CC-C93D3146751F}" type="pres">
      <dgm:prSet presAssocID="{6DBF7744-9D2E-4B79-8974-279164AC8914}" presName="rootText3" presStyleLbl="asst2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8393C27-3FA1-42B7-A978-5DED5212E416}" type="pres">
      <dgm:prSet presAssocID="{6DBF7744-9D2E-4B79-8974-279164AC8914}" presName="rootConnector3" presStyleLbl="asst2" presStyleIdx="0" presStyleCnt="1"/>
      <dgm:spPr/>
      <dgm:t>
        <a:bodyPr/>
        <a:lstStyle/>
        <a:p>
          <a:endParaRPr lang="en-GB"/>
        </a:p>
      </dgm:t>
    </dgm:pt>
    <dgm:pt modelId="{289B81C1-682D-40C6-9441-8AD94253064A}" type="pres">
      <dgm:prSet presAssocID="{6DBF7744-9D2E-4B79-8974-279164AC8914}" presName="hierChild6" presStyleCnt="0"/>
      <dgm:spPr/>
    </dgm:pt>
    <dgm:pt modelId="{3008EA7C-DE00-4927-AD29-9241596FFE51}" type="pres">
      <dgm:prSet presAssocID="{6DBF7744-9D2E-4B79-8974-279164AC8914}" presName="hierChild7" presStyleCnt="0"/>
      <dgm:spPr/>
    </dgm:pt>
    <dgm:pt modelId="{6D70757D-C5A7-4C6B-B37D-DBC113DAB397}" type="pres">
      <dgm:prSet presAssocID="{3123F457-2EC7-4164-BFC7-5C920FA7A4F7}" presName="hierChild3" presStyleCnt="0"/>
      <dgm:spPr/>
    </dgm:pt>
    <dgm:pt modelId="{820C7505-D5EB-45BE-8122-29BB10DBBF34}" type="pres">
      <dgm:prSet presAssocID="{20E68030-1E7E-4B3F-BAE7-563379CE4EDD}" presName="Name111" presStyleLbl="parChTrans1D2" presStyleIdx="1" presStyleCnt="2"/>
      <dgm:spPr/>
      <dgm:t>
        <a:bodyPr/>
        <a:lstStyle/>
        <a:p>
          <a:endParaRPr lang="en-GB"/>
        </a:p>
      </dgm:t>
    </dgm:pt>
    <dgm:pt modelId="{E054F30D-79CF-437E-91F2-52EFFD3429AF}" type="pres">
      <dgm:prSet presAssocID="{92E4FDCF-BB1F-48CA-9279-9969274ACC6E}" presName="hierRoot3" presStyleCnt="0">
        <dgm:presLayoutVars>
          <dgm:hierBranch val="init"/>
        </dgm:presLayoutVars>
      </dgm:prSet>
      <dgm:spPr/>
    </dgm:pt>
    <dgm:pt modelId="{307652CE-4358-4318-B6D1-F6C2DF5799BB}" type="pres">
      <dgm:prSet presAssocID="{92E4FDCF-BB1F-48CA-9279-9969274ACC6E}" presName="rootComposite3" presStyleCnt="0"/>
      <dgm:spPr/>
    </dgm:pt>
    <dgm:pt modelId="{AE9BD842-1F53-4877-BFEF-215364C92231}" type="pres">
      <dgm:prSet presAssocID="{92E4FDCF-BB1F-48CA-9279-9969274ACC6E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3ED650E-D024-4BC2-987F-C42DD339673C}" type="pres">
      <dgm:prSet presAssocID="{92E4FDCF-BB1F-48CA-9279-9969274ACC6E}" presName="rootConnector3" presStyleLbl="asst1" presStyleIdx="0" presStyleCnt="1"/>
      <dgm:spPr/>
      <dgm:t>
        <a:bodyPr/>
        <a:lstStyle/>
        <a:p>
          <a:endParaRPr lang="en-GB"/>
        </a:p>
      </dgm:t>
    </dgm:pt>
    <dgm:pt modelId="{CE7EA72E-781E-43C9-9906-E581D5051CF9}" type="pres">
      <dgm:prSet presAssocID="{92E4FDCF-BB1F-48CA-9279-9969274ACC6E}" presName="hierChild6" presStyleCnt="0"/>
      <dgm:spPr/>
    </dgm:pt>
    <dgm:pt modelId="{0F57AB54-4620-450C-B005-ACBBD5B5ABC2}" type="pres">
      <dgm:prSet presAssocID="{92E4FDCF-BB1F-48CA-9279-9969274ACC6E}" presName="hierChild7" presStyleCnt="0"/>
      <dgm:spPr/>
    </dgm:pt>
  </dgm:ptLst>
  <dgm:cxnLst>
    <dgm:cxn modelId="{8AF20266-CB85-451D-AC31-D6D596380338}" type="presOf" srcId="{1F4C5D59-244E-4E03-978B-5D9B7B8231BF}" destId="{9941B251-2399-4C2E-86C4-2D77FC099CCF}" srcOrd="0" destOrd="0" presId="urn:microsoft.com/office/officeart/2005/8/layout/orgChart1"/>
    <dgm:cxn modelId="{C06B105C-B702-4013-871D-C9E8A075795B}" type="presOf" srcId="{82FE391E-1658-4E50-B89E-0C960CEBE967}" destId="{47DB9B19-37DC-48F4-B3D4-8A73D92E7CD8}" srcOrd="0" destOrd="0" presId="urn:microsoft.com/office/officeart/2005/8/layout/orgChart1"/>
    <dgm:cxn modelId="{CF91067D-A9A4-4E9E-8923-F954A1AFBC1A}" type="presOf" srcId="{546CE0AF-145E-4FC8-A0E2-479916BD2F43}" destId="{B076CE78-CC08-4A66-86B3-3A2D9F2F4185}" srcOrd="0" destOrd="0" presId="urn:microsoft.com/office/officeart/2005/8/layout/orgChart1"/>
    <dgm:cxn modelId="{FCA5135B-5AA3-4686-B383-FA63AA49858C}" type="presOf" srcId="{1F4C5D59-244E-4E03-978B-5D9B7B8231BF}" destId="{F77D2F99-CB4F-4C2F-859B-A364D57F780D}" srcOrd="1" destOrd="0" presId="urn:microsoft.com/office/officeart/2005/8/layout/orgChart1"/>
    <dgm:cxn modelId="{7B80C509-EAD5-42F6-8895-EEE827D4A0AB}" srcId="{58960444-4276-4F32-8C74-2BE837B658B9}" destId="{98C1BFEF-A162-431E-AEE3-DACF46B09943}" srcOrd="1" destOrd="0" parTransId="{82FE391E-1658-4E50-B89E-0C960CEBE967}" sibTransId="{60BA2A17-1A56-4A1C-A5B6-D8D9D24543E7}"/>
    <dgm:cxn modelId="{5587B03C-5D8A-4A89-88FF-972A74B5D1E2}" srcId="{58960444-4276-4F32-8C74-2BE837B658B9}" destId="{3FCFC930-79F6-4984-9598-F48ACA0557B5}" srcOrd="2" destOrd="0" parTransId="{8A29CA10-6A4D-46F0-AFD8-FC9F367D29DA}" sibTransId="{90C6FA6E-4585-4F7E-ABB9-7119BC6D2276}"/>
    <dgm:cxn modelId="{6C158027-C4AC-48EE-8B42-48A52DBB3DC7}" type="presOf" srcId="{3123F457-2EC7-4164-BFC7-5C920FA7A4F7}" destId="{921A7D6B-7B3C-4C3C-B783-5518AF82F84B}" srcOrd="1" destOrd="0" presId="urn:microsoft.com/office/officeart/2005/8/layout/orgChart1"/>
    <dgm:cxn modelId="{8913C44F-3D82-45F1-948B-3E0FA63F6EFF}" type="presOf" srcId="{3FCFC930-79F6-4984-9598-F48ACA0557B5}" destId="{94CBE58B-6334-4283-8579-BE74ED91ED7C}" srcOrd="0" destOrd="0" presId="urn:microsoft.com/office/officeart/2005/8/layout/orgChart1"/>
    <dgm:cxn modelId="{7AF3209C-FC9C-4620-B3CF-1EB4FD7B68D5}" type="presOf" srcId="{98C1BFEF-A162-431E-AEE3-DACF46B09943}" destId="{AAB9A4FB-BA73-4E88-983E-53AA67FAE71C}" srcOrd="1" destOrd="0" presId="urn:microsoft.com/office/officeart/2005/8/layout/orgChart1"/>
    <dgm:cxn modelId="{EEB94B07-6742-4D2B-AE67-1BBA56EBF736}" srcId="{3123F457-2EC7-4164-BFC7-5C920FA7A4F7}" destId="{58960444-4276-4F32-8C74-2BE837B658B9}" srcOrd="1" destOrd="0" parTransId="{E87D3AF9-31ED-4494-8CB2-1448FF899257}" sibTransId="{2618F0C7-E18D-4CAF-9044-18217FDE87D3}"/>
    <dgm:cxn modelId="{4A0AA806-9B0C-4A27-A3FE-487EC64F9D89}" type="presOf" srcId="{E131DDCB-A242-44BD-9BAD-6DC13EB1B137}" destId="{F9E40E99-8B89-44A8-AD5F-1D9675906895}" srcOrd="0" destOrd="0" presId="urn:microsoft.com/office/officeart/2005/8/layout/orgChart1"/>
    <dgm:cxn modelId="{13B2E5E3-E569-4F23-935A-9466325363F9}" type="presOf" srcId="{E87D3AF9-31ED-4494-8CB2-1448FF899257}" destId="{D2C6F319-5D2F-4A71-A2B1-C8E6A7A5B6C7}" srcOrd="0" destOrd="0" presId="urn:microsoft.com/office/officeart/2005/8/layout/orgChart1"/>
    <dgm:cxn modelId="{49F4A2E6-3188-4056-9135-84E7DB86CD84}" type="presOf" srcId="{C2008048-FDFF-4397-A1CE-B295275B0BBE}" destId="{59AD2EA0-FBE1-48B2-8FB4-A4626F7CDA6B}" srcOrd="0" destOrd="0" presId="urn:microsoft.com/office/officeart/2005/8/layout/orgChart1"/>
    <dgm:cxn modelId="{96DE9D8B-2597-42E9-8FFA-D1C931A5C46A}" type="presOf" srcId="{6DBF7744-9D2E-4B79-8974-279164AC8914}" destId="{D18D73AA-167D-4665-92CC-C93D3146751F}" srcOrd="0" destOrd="0" presId="urn:microsoft.com/office/officeart/2005/8/layout/orgChart1"/>
    <dgm:cxn modelId="{10CDF802-F56B-4EAC-9634-EEA25F54BAB8}" type="presOf" srcId="{20E68030-1E7E-4B3F-BAE7-563379CE4EDD}" destId="{820C7505-D5EB-45BE-8122-29BB10DBBF34}" srcOrd="0" destOrd="0" presId="urn:microsoft.com/office/officeart/2005/8/layout/orgChart1"/>
    <dgm:cxn modelId="{FA640156-D930-47F3-B0AE-D91EDEA21495}" type="presOf" srcId="{2BF0A6D5-83AD-48F0-896C-5267EFF2F9A8}" destId="{CA61E7C8-8316-4292-9116-9AC41B33636B}" srcOrd="0" destOrd="0" presId="urn:microsoft.com/office/officeart/2005/8/layout/orgChart1"/>
    <dgm:cxn modelId="{6C201D21-7769-4D6E-8A72-FC4E41B5D198}" srcId="{C2008048-FDFF-4397-A1CE-B295275B0BBE}" destId="{3123F457-2EC7-4164-BFC7-5C920FA7A4F7}" srcOrd="0" destOrd="0" parTransId="{A1B1AF98-72D8-4913-9B8A-1B5CB79C486F}" sibTransId="{C2128267-016D-403B-8794-9314B104DA20}"/>
    <dgm:cxn modelId="{D12B908D-9107-40EC-9FB5-A41C92C5CACE}" srcId="{3123F457-2EC7-4164-BFC7-5C920FA7A4F7}" destId="{92E4FDCF-BB1F-48CA-9279-9969274ACC6E}" srcOrd="0" destOrd="0" parTransId="{20E68030-1E7E-4B3F-BAE7-563379CE4EDD}" sibTransId="{2273F244-8D5F-45A2-9BCA-DB3B52E6AC59}"/>
    <dgm:cxn modelId="{6C424360-9DF3-459B-9F54-DF4FB3331125}" type="presOf" srcId="{B4659D3B-C97A-46FA-A923-EC55A53F9B61}" destId="{A8D6F26F-732E-4E20-9619-BBFD6306E378}" srcOrd="1" destOrd="0" presId="urn:microsoft.com/office/officeart/2005/8/layout/orgChart1"/>
    <dgm:cxn modelId="{07BA0103-E95E-4084-B8E0-8584C717C5C9}" srcId="{58960444-4276-4F32-8C74-2BE837B658B9}" destId="{6DBF7744-9D2E-4B79-8974-279164AC8914}" srcOrd="3" destOrd="0" parTransId="{546CE0AF-145E-4FC8-A0E2-479916BD2F43}" sibTransId="{DAA778E0-C815-4CE5-99D0-D3953B5322CB}"/>
    <dgm:cxn modelId="{1473DFE2-E1F8-4D81-8A9E-A718B1D3C494}" type="presOf" srcId="{8A29CA10-6A4D-46F0-AFD8-FC9F367D29DA}" destId="{14900045-4FC8-41C6-AAAE-EE8FE478D1D6}" srcOrd="0" destOrd="0" presId="urn:microsoft.com/office/officeart/2005/8/layout/orgChart1"/>
    <dgm:cxn modelId="{298C1114-C5F7-489B-AA3A-83C99DA6B6C8}" srcId="{98C1BFEF-A162-431E-AEE3-DACF46B09943}" destId="{1F4C5D59-244E-4E03-978B-5D9B7B8231BF}" srcOrd="0" destOrd="0" parTransId="{E131DDCB-A242-44BD-9BAD-6DC13EB1B137}" sibTransId="{0E589126-B8B5-4CC1-884C-B54153E38A45}"/>
    <dgm:cxn modelId="{46636A86-DE3A-46E1-A1FC-3FE6BC803252}" srcId="{58960444-4276-4F32-8C74-2BE837B658B9}" destId="{B4659D3B-C97A-46FA-A923-EC55A53F9B61}" srcOrd="0" destOrd="0" parTransId="{2BF0A6D5-83AD-48F0-896C-5267EFF2F9A8}" sibTransId="{CE40E372-0D6B-4E6B-9DD0-E491B2F1974D}"/>
    <dgm:cxn modelId="{2A29D780-0D41-4D73-90B6-77F67C01FA0D}" type="presOf" srcId="{58960444-4276-4F32-8C74-2BE837B658B9}" destId="{7471CB52-AD3A-4336-92A4-B585B620ED97}" srcOrd="1" destOrd="0" presId="urn:microsoft.com/office/officeart/2005/8/layout/orgChart1"/>
    <dgm:cxn modelId="{F1862EA1-912E-42AF-B017-312BDB518C79}" type="presOf" srcId="{3FCFC930-79F6-4984-9598-F48ACA0557B5}" destId="{FD0F9A01-7374-4B05-A973-E92F0BE4D6F2}" srcOrd="1" destOrd="0" presId="urn:microsoft.com/office/officeart/2005/8/layout/orgChart1"/>
    <dgm:cxn modelId="{B23719DC-189E-45B1-9626-73398D05EA18}" type="presOf" srcId="{B4659D3B-C97A-46FA-A923-EC55A53F9B61}" destId="{6A4415AA-7E66-4357-B53F-A814A4A71BA7}" srcOrd="0" destOrd="0" presId="urn:microsoft.com/office/officeart/2005/8/layout/orgChart1"/>
    <dgm:cxn modelId="{8AC96ABE-4EF1-4C0E-B5C5-6A66BF2160E4}" type="presOf" srcId="{98C1BFEF-A162-431E-AEE3-DACF46B09943}" destId="{C37F3F9D-F1F1-44DA-A141-87B914B83A53}" srcOrd="0" destOrd="0" presId="urn:microsoft.com/office/officeart/2005/8/layout/orgChart1"/>
    <dgm:cxn modelId="{D1D686F7-A688-47F1-94AE-2289C8B9C873}" type="presOf" srcId="{6DBF7744-9D2E-4B79-8974-279164AC8914}" destId="{08393C27-3FA1-42B7-A978-5DED5212E416}" srcOrd="1" destOrd="0" presId="urn:microsoft.com/office/officeart/2005/8/layout/orgChart1"/>
    <dgm:cxn modelId="{BBD249F2-D4DE-4EE3-808D-5BDE61A7FEA9}" type="presOf" srcId="{3123F457-2EC7-4164-BFC7-5C920FA7A4F7}" destId="{4D25AF66-F02F-430E-81BB-AC173BB50B7A}" srcOrd="0" destOrd="0" presId="urn:microsoft.com/office/officeart/2005/8/layout/orgChart1"/>
    <dgm:cxn modelId="{4AC949E3-1256-4935-B89F-64FBF964B711}" type="presOf" srcId="{92E4FDCF-BB1F-48CA-9279-9969274ACC6E}" destId="{AE9BD842-1F53-4877-BFEF-215364C92231}" srcOrd="0" destOrd="0" presId="urn:microsoft.com/office/officeart/2005/8/layout/orgChart1"/>
    <dgm:cxn modelId="{B0C359C3-7D87-452A-9342-45B9548CA43F}" type="presOf" srcId="{92E4FDCF-BB1F-48CA-9279-9969274ACC6E}" destId="{63ED650E-D024-4BC2-987F-C42DD339673C}" srcOrd="1" destOrd="0" presId="urn:microsoft.com/office/officeart/2005/8/layout/orgChart1"/>
    <dgm:cxn modelId="{C2DA5059-21B2-46B6-940E-FB43B9A3B39D}" type="presOf" srcId="{58960444-4276-4F32-8C74-2BE837B658B9}" destId="{A661FA66-4B46-4F4C-B286-A101B5C8B22A}" srcOrd="0" destOrd="0" presId="urn:microsoft.com/office/officeart/2005/8/layout/orgChart1"/>
    <dgm:cxn modelId="{AACD6580-94C2-4362-9FE4-6955468D04CE}" type="presParOf" srcId="{59AD2EA0-FBE1-48B2-8FB4-A4626F7CDA6B}" destId="{8CF10850-C8F4-4A2C-867A-AF2F0FA5576A}" srcOrd="0" destOrd="0" presId="urn:microsoft.com/office/officeart/2005/8/layout/orgChart1"/>
    <dgm:cxn modelId="{8EA734AE-F4A5-4E42-9CAB-29F0B7B116D1}" type="presParOf" srcId="{8CF10850-C8F4-4A2C-867A-AF2F0FA5576A}" destId="{ED338A7A-F4E7-472E-B7F4-DD8DDBFE97D7}" srcOrd="0" destOrd="0" presId="urn:microsoft.com/office/officeart/2005/8/layout/orgChart1"/>
    <dgm:cxn modelId="{C8E0B159-3170-4F50-BFF9-48BE6F7FFFBE}" type="presParOf" srcId="{ED338A7A-F4E7-472E-B7F4-DD8DDBFE97D7}" destId="{4D25AF66-F02F-430E-81BB-AC173BB50B7A}" srcOrd="0" destOrd="0" presId="urn:microsoft.com/office/officeart/2005/8/layout/orgChart1"/>
    <dgm:cxn modelId="{7DDBFFA3-6C64-4C9E-8ADC-6665CB93BF10}" type="presParOf" srcId="{ED338A7A-F4E7-472E-B7F4-DD8DDBFE97D7}" destId="{921A7D6B-7B3C-4C3C-B783-5518AF82F84B}" srcOrd="1" destOrd="0" presId="urn:microsoft.com/office/officeart/2005/8/layout/orgChart1"/>
    <dgm:cxn modelId="{54F660FD-2691-48E3-8E20-86278C330DD8}" type="presParOf" srcId="{8CF10850-C8F4-4A2C-867A-AF2F0FA5576A}" destId="{004D43D1-762A-4130-A758-FF097965FE25}" srcOrd="1" destOrd="0" presId="urn:microsoft.com/office/officeart/2005/8/layout/orgChart1"/>
    <dgm:cxn modelId="{24AD059A-527C-4A64-A459-A2B548860B9E}" type="presParOf" srcId="{004D43D1-762A-4130-A758-FF097965FE25}" destId="{D2C6F319-5D2F-4A71-A2B1-C8E6A7A5B6C7}" srcOrd="0" destOrd="0" presId="urn:microsoft.com/office/officeart/2005/8/layout/orgChart1"/>
    <dgm:cxn modelId="{87DEAC7E-DC78-4552-AF2A-A685EC609AD9}" type="presParOf" srcId="{004D43D1-762A-4130-A758-FF097965FE25}" destId="{F4154A29-81ED-4B2B-BA8A-9DDCB6D81CFC}" srcOrd="1" destOrd="0" presId="urn:microsoft.com/office/officeart/2005/8/layout/orgChart1"/>
    <dgm:cxn modelId="{38BE204D-815C-4503-A757-C775A0FC83D2}" type="presParOf" srcId="{F4154A29-81ED-4B2B-BA8A-9DDCB6D81CFC}" destId="{767FCBB5-65C3-45DD-B8EA-8692598C6609}" srcOrd="0" destOrd="0" presId="urn:microsoft.com/office/officeart/2005/8/layout/orgChart1"/>
    <dgm:cxn modelId="{059C58FA-DF84-4C47-9FEA-A0B3AD4588D1}" type="presParOf" srcId="{767FCBB5-65C3-45DD-B8EA-8692598C6609}" destId="{A661FA66-4B46-4F4C-B286-A101B5C8B22A}" srcOrd="0" destOrd="0" presId="urn:microsoft.com/office/officeart/2005/8/layout/orgChart1"/>
    <dgm:cxn modelId="{46C880D3-787C-4A73-BEF9-84EBBC2031A2}" type="presParOf" srcId="{767FCBB5-65C3-45DD-B8EA-8692598C6609}" destId="{7471CB52-AD3A-4336-92A4-B585B620ED97}" srcOrd="1" destOrd="0" presId="urn:microsoft.com/office/officeart/2005/8/layout/orgChart1"/>
    <dgm:cxn modelId="{C435E563-061B-483C-BA44-B8ED4981FE76}" type="presParOf" srcId="{F4154A29-81ED-4B2B-BA8A-9DDCB6D81CFC}" destId="{D6150598-FEC2-495C-BF36-BFD8FDB15D45}" srcOrd="1" destOrd="0" presId="urn:microsoft.com/office/officeart/2005/8/layout/orgChart1"/>
    <dgm:cxn modelId="{774D6231-D7FE-4705-BF41-94ED09B32922}" type="presParOf" srcId="{D6150598-FEC2-495C-BF36-BFD8FDB15D45}" destId="{CA61E7C8-8316-4292-9116-9AC41B33636B}" srcOrd="0" destOrd="0" presId="urn:microsoft.com/office/officeart/2005/8/layout/orgChart1"/>
    <dgm:cxn modelId="{EAF4250D-CD8D-4782-A2F3-23B4751D69ED}" type="presParOf" srcId="{D6150598-FEC2-495C-BF36-BFD8FDB15D45}" destId="{D65BAFF8-42C9-40CA-9B12-104F9CFA9D48}" srcOrd="1" destOrd="0" presId="urn:microsoft.com/office/officeart/2005/8/layout/orgChart1"/>
    <dgm:cxn modelId="{2992494A-1858-4F34-AC4A-C2D945C475F7}" type="presParOf" srcId="{D65BAFF8-42C9-40CA-9B12-104F9CFA9D48}" destId="{D48F6D54-E81D-4DE8-AE3D-CB7EAACBA9C4}" srcOrd="0" destOrd="0" presId="urn:microsoft.com/office/officeart/2005/8/layout/orgChart1"/>
    <dgm:cxn modelId="{8DA2835D-0044-4388-B04F-AE36222A38D8}" type="presParOf" srcId="{D48F6D54-E81D-4DE8-AE3D-CB7EAACBA9C4}" destId="{6A4415AA-7E66-4357-B53F-A814A4A71BA7}" srcOrd="0" destOrd="0" presId="urn:microsoft.com/office/officeart/2005/8/layout/orgChart1"/>
    <dgm:cxn modelId="{BFEF0D64-B0A7-488F-921E-FA2D29D0E4EC}" type="presParOf" srcId="{D48F6D54-E81D-4DE8-AE3D-CB7EAACBA9C4}" destId="{A8D6F26F-732E-4E20-9619-BBFD6306E378}" srcOrd="1" destOrd="0" presId="urn:microsoft.com/office/officeart/2005/8/layout/orgChart1"/>
    <dgm:cxn modelId="{010FDA13-AD10-49C8-AADC-D5C77255CC47}" type="presParOf" srcId="{D65BAFF8-42C9-40CA-9B12-104F9CFA9D48}" destId="{78D7BE91-0BC0-41DA-AF7D-0BAFDBC3FD54}" srcOrd="1" destOrd="0" presId="urn:microsoft.com/office/officeart/2005/8/layout/orgChart1"/>
    <dgm:cxn modelId="{C8FEAC8F-1045-4547-A685-26B70052FE72}" type="presParOf" srcId="{D65BAFF8-42C9-40CA-9B12-104F9CFA9D48}" destId="{29A41DE4-8245-4FE0-B34F-900B49446B65}" srcOrd="2" destOrd="0" presId="urn:microsoft.com/office/officeart/2005/8/layout/orgChart1"/>
    <dgm:cxn modelId="{25FE3F6B-43AF-45EB-B1C8-4664FC759835}" type="presParOf" srcId="{D6150598-FEC2-495C-BF36-BFD8FDB15D45}" destId="{47DB9B19-37DC-48F4-B3D4-8A73D92E7CD8}" srcOrd="2" destOrd="0" presId="urn:microsoft.com/office/officeart/2005/8/layout/orgChart1"/>
    <dgm:cxn modelId="{BFBBBE7E-D8C6-4FCD-9AF8-C6140CBA89E4}" type="presParOf" srcId="{D6150598-FEC2-495C-BF36-BFD8FDB15D45}" destId="{37F22B0B-919D-4022-A10C-B86DA23ACC0C}" srcOrd="3" destOrd="0" presId="urn:microsoft.com/office/officeart/2005/8/layout/orgChart1"/>
    <dgm:cxn modelId="{D839BFCC-4E12-43DE-BA62-5E9C36CAC3D9}" type="presParOf" srcId="{37F22B0B-919D-4022-A10C-B86DA23ACC0C}" destId="{38159889-F5D3-42F1-A8A1-21D48685EAE8}" srcOrd="0" destOrd="0" presId="urn:microsoft.com/office/officeart/2005/8/layout/orgChart1"/>
    <dgm:cxn modelId="{BB278900-0421-4B15-BCCA-62AABFF523A6}" type="presParOf" srcId="{38159889-F5D3-42F1-A8A1-21D48685EAE8}" destId="{C37F3F9D-F1F1-44DA-A141-87B914B83A53}" srcOrd="0" destOrd="0" presId="urn:microsoft.com/office/officeart/2005/8/layout/orgChart1"/>
    <dgm:cxn modelId="{5389B66B-A2EC-4755-8177-340A4D4E00C0}" type="presParOf" srcId="{38159889-F5D3-42F1-A8A1-21D48685EAE8}" destId="{AAB9A4FB-BA73-4E88-983E-53AA67FAE71C}" srcOrd="1" destOrd="0" presId="urn:microsoft.com/office/officeart/2005/8/layout/orgChart1"/>
    <dgm:cxn modelId="{804C4898-6DE2-43E2-9615-AE731132C03A}" type="presParOf" srcId="{37F22B0B-919D-4022-A10C-B86DA23ACC0C}" destId="{F199DBDC-E040-472E-969B-05FC7CA06388}" srcOrd="1" destOrd="0" presId="urn:microsoft.com/office/officeart/2005/8/layout/orgChart1"/>
    <dgm:cxn modelId="{C84F8E15-AC9C-4929-A49A-90FF23516CB5}" type="presParOf" srcId="{F199DBDC-E040-472E-969B-05FC7CA06388}" destId="{F9E40E99-8B89-44A8-AD5F-1D9675906895}" srcOrd="0" destOrd="0" presId="urn:microsoft.com/office/officeart/2005/8/layout/orgChart1"/>
    <dgm:cxn modelId="{5E2F0287-1A5C-4E72-B172-51CFEEEBED28}" type="presParOf" srcId="{F199DBDC-E040-472E-969B-05FC7CA06388}" destId="{2FF48BF4-9B15-4176-828B-AA26CDCD4623}" srcOrd="1" destOrd="0" presId="urn:microsoft.com/office/officeart/2005/8/layout/orgChart1"/>
    <dgm:cxn modelId="{F7660C85-E93E-4866-AC99-E4D54E60BD72}" type="presParOf" srcId="{2FF48BF4-9B15-4176-828B-AA26CDCD4623}" destId="{D40F5126-9393-496C-B0B3-D5EB4155F732}" srcOrd="0" destOrd="0" presId="urn:microsoft.com/office/officeart/2005/8/layout/orgChart1"/>
    <dgm:cxn modelId="{43F85739-0542-4879-8486-19B9468E7387}" type="presParOf" srcId="{D40F5126-9393-496C-B0B3-D5EB4155F732}" destId="{9941B251-2399-4C2E-86C4-2D77FC099CCF}" srcOrd="0" destOrd="0" presId="urn:microsoft.com/office/officeart/2005/8/layout/orgChart1"/>
    <dgm:cxn modelId="{42BBEB15-5C7C-409C-B61F-ABC384EE588F}" type="presParOf" srcId="{D40F5126-9393-496C-B0B3-D5EB4155F732}" destId="{F77D2F99-CB4F-4C2F-859B-A364D57F780D}" srcOrd="1" destOrd="0" presId="urn:microsoft.com/office/officeart/2005/8/layout/orgChart1"/>
    <dgm:cxn modelId="{AC539B47-8E84-4903-AB91-8CF3266E3693}" type="presParOf" srcId="{2FF48BF4-9B15-4176-828B-AA26CDCD4623}" destId="{DF5B7376-AD3E-49C9-8691-BBCF52982A2A}" srcOrd="1" destOrd="0" presId="urn:microsoft.com/office/officeart/2005/8/layout/orgChart1"/>
    <dgm:cxn modelId="{8904A3D3-AFB5-40C7-B7BC-B720292D7B1E}" type="presParOf" srcId="{2FF48BF4-9B15-4176-828B-AA26CDCD4623}" destId="{2CB5AC05-3832-4EC3-8A77-0ECB23B4E671}" srcOrd="2" destOrd="0" presId="urn:microsoft.com/office/officeart/2005/8/layout/orgChart1"/>
    <dgm:cxn modelId="{B02DA720-17A5-4B5F-97BD-89E9CCAB64F6}" type="presParOf" srcId="{37F22B0B-919D-4022-A10C-B86DA23ACC0C}" destId="{078B2EAD-184D-45B8-87E6-F44EDFA8B854}" srcOrd="2" destOrd="0" presId="urn:microsoft.com/office/officeart/2005/8/layout/orgChart1"/>
    <dgm:cxn modelId="{E4FF895B-8421-489C-8D9F-BC4C7118FD7A}" type="presParOf" srcId="{D6150598-FEC2-495C-BF36-BFD8FDB15D45}" destId="{14900045-4FC8-41C6-AAAE-EE8FE478D1D6}" srcOrd="4" destOrd="0" presId="urn:microsoft.com/office/officeart/2005/8/layout/orgChart1"/>
    <dgm:cxn modelId="{83D7062C-64B3-43F9-9EC4-3DB187F1E3BF}" type="presParOf" srcId="{D6150598-FEC2-495C-BF36-BFD8FDB15D45}" destId="{9B1BF0E5-2317-4FEB-84D6-ABE1C6831D78}" srcOrd="5" destOrd="0" presId="urn:microsoft.com/office/officeart/2005/8/layout/orgChart1"/>
    <dgm:cxn modelId="{C2F40DDB-E013-4445-AA5D-547A8E027C8C}" type="presParOf" srcId="{9B1BF0E5-2317-4FEB-84D6-ABE1C6831D78}" destId="{4516D5DF-0F53-4CF9-9853-99F3626093D9}" srcOrd="0" destOrd="0" presId="urn:microsoft.com/office/officeart/2005/8/layout/orgChart1"/>
    <dgm:cxn modelId="{2D7337CA-4652-4851-9A0F-3C25DCB85A53}" type="presParOf" srcId="{4516D5DF-0F53-4CF9-9853-99F3626093D9}" destId="{94CBE58B-6334-4283-8579-BE74ED91ED7C}" srcOrd="0" destOrd="0" presId="urn:microsoft.com/office/officeart/2005/8/layout/orgChart1"/>
    <dgm:cxn modelId="{B49E8E7B-2C32-4D07-A24F-0B96A49D13B5}" type="presParOf" srcId="{4516D5DF-0F53-4CF9-9853-99F3626093D9}" destId="{FD0F9A01-7374-4B05-A973-E92F0BE4D6F2}" srcOrd="1" destOrd="0" presId="urn:microsoft.com/office/officeart/2005/8/layout/orgChart1"/>
    <dgm:cxn modelId="{91C45946-60C9-4016-A3E3-AFE832A7F6D2}" type="presParOf" srcId="{9B1BF0E5-2317-4FEB-84D6-ABE1C6831D78}" destId="{12E36B77-7773-4DAE-BAE3-D10F8F08708C}" srcOrd="1" destOrd="0" presId="urn:microsoft.com/office/officeart/2005/8/layout/orgChart1"/>
    <dgm:cxn modelId="{15EC36A5-6FC7-496B-9314-A166775B3AFD}" type="presParOf" srcId="{9B1BF0E5-2317-4FEB-84D6-ABE1C6831D78}" destId="{3BD2D406-8A4C-4D85-845D-1BE866F25EC2}" srcOrd="2" destOrd="0" presId="urn:microsoft.com/office/officeart/2005/8/layout/orgChart1"/>
    <dgm:cxn modelId="{513FE3A6-ACA5-44CB-A334-7D889FADC328}" type="presParOf" srcId="{F4154A29-81ED-4B2B-BA8A-9DDCB6D81CFC}" destId="{29780CC4-4E2A-4C6F-8CA4-BCC21FB2B4C1}" srcOrd="2" destOrd="0" presId="urn:microsoft.com/office/officeart/2005/8/layout/orgChart1"/>
    <dgm:cxn modelId="{59D50B9C-5C7F-4361-B51A-4918E79017F4}" type="presParOf" srcId="{29780CC4-4E2A-4C6F-8CA4-BCC21FB2B4C1}" destId="{B076CE78-CC08-4A66-86B3-3A2D9F2F4185}" srcOrd="0" destOrd="0" presId="urn:microsoft.com/office/officeart/2005/8/layout/orgChart1"/>
    <dgm:cxn modelId="{D82A0EFD-675E-40B5-8B7C-D63A21736FEC}" type="presParOf" srcId="{29780CC4-4E2A-4C6F-8CA4-BCC21FB2B4C1}" destId="{6AFB409F-5026-4B5A-A60E-154CABB9EB87}" srcOrd="1" destOrd="0" presId="urn:microsoft.com/office/officeart/2005/8/layout/orgChart1"/>
    <dgm:cxn modelId="{3EDA2E1C-9076-4930-A571-799793B60ACE}" type="presParOf" srcId="{6AFB409F-5026-4B5A-A60E-154CABB9EB87}" destId="{C940305E-0B26-44C3-80CE-EDA8EA0A34F5}" srcOrd="0" destOrd="0" presId="urn:microsoft.com/office/officeart/2005/8/layout/orgChart1"/>
    <dgm:cxn modelId="{051525B1-D8E8-485B-A753-6BFBEEB36C2C}" type="presParOf" srcId="{C940305E-0B26-44C3-80CE-EDA8EA0A34F5}" destId="{D18D73AA-167D-4665-92CC-C93D3146751F}" srcOrd="0" destOrd="0" presId="urn:microsoft.com/office/officeart/2005/8/layout/orgChart1"/>
    <dgm:cxn modelId="{39EEA7A4-B890-4F90-BB89-EE3E4A499649}" type="presParOf" srcId="{C940305E-0B26-44C3-80CE-EDA8EA0A34F5}" destId="{08393C27-3FA1-42B7-A978-5DED5212E416}" srcOrd="1" destOrd="0" presId="urn:microsoft.com/office/officeart/2005/8/layout/orgChart1"/>
    <dgm:cxn modelId="{1922FF25-42A3-4086-B524-DB9F4DBA417A}" type="presParOf" srcId="{6AFB409F-5026-4B5A-A60E-154CABB9EB87}" destId="{289B81C1-682D-40C6-9441-8AD94253064A}" srcOrd="1" destOrd="0" presId="urn:microsoft.com/office/officeart/2005/8/layout/orgChart1"/>
    <dgm:cxn modelId="{3BABE9F3-89FE-4262-B0E0-C7BF7E231141}" type="presParOf" srcId="{6AFB409F-5026-4B5A-A60E-154CABB9EB87}" destId="{3008EA7C-DE00-4927-AD29-9241596FFE51}" srcOrd="2" destOrd="0" presId="urn:microsoft.com/office/officeart/2005/8/layout/orgChart1"/>
    <dgm:cxn modelId="{5A4FBD2A-38BF-47D1-ACC1-BC2B3D6E5F55}" type="presParOf" srcId="{8CF10850-C8F4-4A2C-867A-AF2F0FA5576A}" destId="{6D70757D-C5A7-4C6B-B37D-DBC113DAB397}" srcOrd="2" destOrd="0" presId="urn:microsoft.com/office/officeart/2005/8/layout/orgChart1"/>
    <dgm:cxn modelId="{CAA03C99-D823-4326-A253-6ECF26526E2A}" type="presParOf" srcId="{6D70757D-C5A7-4C6B-B37D-DBC113DAB397}" destId="{820C7505-D5EB-45BE-8122-29BB10DBBF34}" srcOrd="0" destOrd="0" presId="urn:microsoft.com/office/officeart/2005/8/layout/orgChart1"/>
    <dgm:cxn modelId="{59D4C087-CAF4-465C-B42B-134175718CA4}" type="presParOf" srcId="{6D70757D-C5A7-4C6B-B37D-DBC113DAB397}" destId="{E054F30D-79CF-437E-91F2-52EFFD3429AF}" srcOrd="1" destOrd="0" presId="urn:microsoft.com/office/officeart/2005/8/layout/orgChart1"/>
    <dgm:cxn modelId="{6F3B68FA-C3FE-44A8-9723-529F2566700D}" type="presParOf" srcId="{E054F30D-79CF-437E-91F2-52EFFD3429AF}" destId="{307652CE-4358-4318-B6D1-F6C2DF5799BB}" srcOrd="0" destOrd="0" presId="urn:microsoft.com/office/officeart/2005/8/layout/orgChart1"/>
    <dgm:cxn modelId="{689F141E-B7B7-47F3-BC60-917A3577BDEA}" type="presParOf" srcId="{307652CE-4358-4318-B6D1-F6C2DF5799BB}" destId="{AE9BD842-1F53-4877-BFEF-215364C92231}" srcOrd="0" destOrd="0" presId="urn:microsoft.com/office/officeart/2005/8/layout/orgChart1"/>
    <dgm:cxn modelId="{4E75AE28-0EB4-4575-8E1F-6AC8B112DD92}" type="presParOf" srcId="{307652CE-4358-4318-B6D1-F6C2DF5799BB}" destId="{63ED650E-D024-4BC2-987F-C42DD339673C}" srcOrd="1" destOrd="0" presId="urn:microsoft.com/office/officeart/2005/8/layout/orgChart1"/>
    <dgm:cxn modelId="{622B9486-A91B-4F6C-8D81-2F081FAA8054}" type="presParOf" srcId="{E054F30D-79CF-437E-91F2-52EFFD3429AF}" destId="{CE7EA72E-781E-43C9-9906-E581D5051CF9}" srcOrd="1" destOrd="0" presId="urn:microsoft.com/office/officeart/2005/8/layout/orgChart1"/>
    <dgm:cxn modelId="{0C50D6F0-3D79-4727-8CFD-94E6C445B3AF}" type="presParOf" srcId="{E054F30D-79CF-437E-91F2-52EFFD3429AF}" destId="{0F57AB54-4620-450C-B005-ACBBD5B5ABC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2008048-FDFF-4397-A1CE-B295275B0BBE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3123F457-2EC7-4164-BFC7-5C920FA7A4F7}">
      <dgm:prSet phldrT="[Text]"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Director of Learning and Skills – Access &amp; Inclusion</a:t>
          </a:r>
        </a:p>
      </dgm:t>
    </dgm:pt>
    <dgm:pt modelId="{A1B1AF98-72D8-4913-9B8A-1B5CB79C486F}" type="parTrans" cxnId="{6C201D21-7769-4D6E-8A72-FC4E41B5D198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128267-016D-403B-8794-9314B104DA20}" type="sibTrans" cxnId="{6C201D21-7769-4D6E-8A72-FC4E41B5D198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2E4FDCF-BB1F-48CA-9279-9969274ACC6E}" type="asst">
      <dgm:prSet phldrT="[Text]"/>
      <dgm:spPr>
        <a:solidFill>
          <a:schemeClr val="accent1"/>
        </a:solidFill>
      </dgm:spPr>
      <dgm:t>
        <a:bodyPr/>
        <a:lstStyle/>
        <a:p>
          <a:endParaRPr lang="en-GB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Administration Assistant </a:t>
          </a:r>
        </a:p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E68030-1E7E-4B3F-BAE7-563379CE4EDD}" type="parTrans" cxnId="{D12B908D-9107-40EC-9FB5-A41C92C5CACE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73F244-8D5F-45A2-9BCA-DB3B52E6AC59}" type="sibTrans" cxnId="{D12B908D-9107-40EC-9FB5-A41C92C5CACE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5DCA17-571C-4D48-9E98-DA2A219E8E76}">
      <dgm:prSet phldrT="[Text]"/>
      <dgm:spPr>
        <a:solidFill>
          <a:schemeClr val="accent1"/>
        </a:solidFill>
      </dgm:spPr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Head of Inclusion</a:t>
          </a:r>
        </a:p>
      </dgm:t>
    </dgm:pt>
    <dgm:pt modelId="{46A3354C-2EB4-416A-BC55-1A4AB963A254}" type="parTrans" cxnId="{9D03461B-CE8D-4230-B6A8-4CB3A03DA0EA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C73C61-C566-4B37-8BAD-F203969BC0B0}" type="sibTrans" cxnId="{9D03461B-CE8D-4230-B6A8-4CB3A03DA0EA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3AF05F1-FBFB-425D-94A5-CAA5C63D4C74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Inclusion &amp; Engagement Manager</a:t>
          </a:r>
        </a:p>
      </dgm:t>
    </dgm:pt>
    <dgm:pt modelId="{0925A1A7-64A1-42EF-B4C2-0B6363873050}" type="parTrans" cxnId="{9F979FBD-5E10-42EA-BB78-5FA030339AF1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554344A-523E-466A-8471-27054C43F728}" type="sibTrans" cxnId="{9F979FBD-5E10-42EA-BB78-5FA030339AF1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0D791C3-7218-454B-A443-44B7FC5D1463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Widening Access Manager</a:t>
          </a:r>
        </a:p>
      </dgm:t>
    </dgm:pt>
    <dgm:pt modelId="{3C9D83CC-90EC-46BD-97EF-F3CC80435522}" type="parTrans" cxnId="{F4478347-33AA-454A-9510-C3BAD9D6962E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FEC4445-4370-4316-A845-5519094D1D48}" type="sibTrans" cxnId="{F4478347-33AA-454A-9510-C3BAD9D6962E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1FCF7C7-4AC0-4D94-A4FB-1A8D46070993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Inclusion &amp; Engagement Team Leader</a:t>
          </a:r>
        </a:p>
      </dgm:t>
    </dgm:pt>
    <dgm:pt modelId="{CD6C851B-B79D-4065-B785-490DFF952B81}" type="parTrans" cxnId="{ED254B8F-0E07-400C-BEF4-CB20DFFB77F6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CB7015E-F9C8-4FB5-AD92-7F99A03670CE}" type="sibTrans" cxnId="{ED254B8F-0E07-400C-BEF4-CB20DFFB77F6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C065EB-69EF-4D81-9449-52E74FC9EB1C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Inclusion &amp; Engagement Team Leader</a:t>
          </a:r>
        </a:p>
      </dgm:t>
    </dgm:pt>
    <dgm:pt modelId="{92928F84-9B82-479E-AD5D-E4CBEBDEDA10}" type="parTrans" cxnId="{6007E009-A4F8-4478-9015-C1ABDF1D20B8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83B250-335B-465C-BE2E-53AA5E1D6818}" type="sibTrans" cxnId="{6007E009-A4F8-4478-9015-C1ABDF1D20B8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929CE74-E7B3-4C85-90DE-3CE2A19EC32F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Inclusion &amp; Engagement Team Leader</a:t>
          </a:r>
        </a:p>
      </dgm:t>
    </dgm:pt>
    <dgm:pt modelId="{3F8C039F-D896-4674-884E-AA462E1DF07F}" type="parTrans" cxnId="{9C4019EA-900C-47D0-98E7-4EAB6153CE20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BE45C8-48C8-459D-86D9-FB0BDDA0E560}" type="sibTrans" cxnId="{9C4019EA-900C-47D0-98E7-4EAB6153CE20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7F563E-82A4-4F7E-8719-BCC6623AA943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Widening Access Officer</a:t>
          </a:r>
        </a:p>
      </dgm:t>
    </dgm:pt>
    <dgm:pt modelId="{6F8C2634-EEDE-4FB0-A51C-3B7DEF638AB6}" type="parTrans" cxnId="{90BFD9E3-0723-488A-AC4A-79A90D79AF39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794B42-9C90-4DCD-B2B4-4347E98251A1}" type="sibTrans" cxnId="{90BFD9E3-0723-488A-AC4A-79A90D79AF39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540F16-2394-4FC3-9925-C455D2B952B7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Widening Access Officer</a:t>
          </a:r>
        </a:p>
      </dgm:t>
    </dgm:pt>
    <dgm:pt modelId="{936103CE-3445-4A4C-9DE1-3239135A3975}" type="parTrans" cxnId="{F95F1CC7-DE0F-459C-A036-AE796EAC5B31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29C4968-1FC8-4E42-8ADF-C6CAE3FFF366}" type="sibTrans" cxnId="{F95F1CC7-DE0F-459C-A036-AE796EAC5B31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D3FF93B-3465-41C7-B69F-26858EC7AD56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Widening Access Officer</a:t>
          </a:r>
        </a:p>
      </dgm:t>
    </dgm:pt>
    <dgm:pt modelId="{56AA9053-FD46-42E5-95C0-CF3494110295}" type="parTrans" cxnId="{DFFC37D0-2110-4D8C-A439-B14EE6A54A17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5EAAAF4-70D3-4DDD-9504-EFE7A3793BF0}" type="sibTrans" cxnId="{DFFC37D0-2110-4D8C-A439-B14EE6A54A17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DD3717-02DA-44A3-9286-CC9535E55C02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Inclusive Learning Assistant *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ABD6FB0-94E3-4602-8A7F-BB86A81DA23B}" type="parTrans" cxnId="{C34617EA-A5BA-4FE4-91FC-2D88FE68DF32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D4C8DC-A1A2-4152-A162-8FC1AE952720}" type="sibTrans" cxnId="{C34617EA-A5BA-4FE4-91FC-2D88FE68DF32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4118F3-8F82-4422-90B9-F705B83775E1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Learning Support Assistant </a:t>
          </a:r>
        </a:p>
      </dgm:t>
    </dgm:pt>
    <dgm:pt modelId="{42E0A98F-146A-4BFA-960B-978583A54958}" type="parTrans" cxnId="{B6D50C27-F877-4DF3-9814-162946797A17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A1A098-3633-4F80-8C93-2F2C71B626F3}" type="sibTrans" cxnId="{B6D50C27-F877-4DF3-9814-162946797A17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FD0056-0759-42A1-83D8-BDDABBB12FB7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Inclusive Learning Assistant *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9FA6E9-4DA8-49B5-B801-73BCAEA95AA5}" type="parTrans" cxnId="{88FD94B5-7EA0-44A0-9384-AF6B6FDDC8AA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C25FB46-46E5-4460-90B1-9B78436E9AEC}" type="sibTrans" cxnId="{88FD94B5-7EA0-44A0-9384-AF6B6FDDC8AA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897E740-D2A6-449B-9668-7709F8EACA44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Learning Support Assistant</a:t>
          </a:r>
        </a:p>
      </dgm:t>
    </dgm:pt>
    <dgm:pt modelId="{B0637428-10D1-44EC-A894-8883D8B92430}" type="parTrans" cxnId="{C993CAA9-B3C3-4CDB-8042-0159EA3E5266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035B32-CA5E-4E93-819B-4B05B8E54905}" type="sibTrans" cxnId="{C993CAA9-B3C3-4CDB-8042-0159EA3E5266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B6BD5AC-4683-4CC4-B1EC-46192257EDFE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Inclusive Learning Assistant *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0E30DC-74A6-4270-A6AA-0ACDA323D7CC}" type="parTrans" cxnId="{6ABFCFE1-EE8F-416E-A2C6-1A71C8E08F82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A2F604A-80BB-4BF0-8742-3DAF0339C07F}" type="sibTrans" cxnId="{6ABFCFE1-EE8F-416E-A2C6-1A71C8E08F82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D72D33-2FC0-43AC-9852-C54F5C8A3C70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Learning Support Assistant</a:t>
          </a:r>
        </a:p>
      </dgm:t>
    </dgm:pt>
    <dgm:pt modelId="{4943A369-8B22-4286-B222-4E935BB392E8}" type="parTrans" cxnId="{CF077546-1BCD-4D5F-8F96-2DA9C283D9E4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E943751-66A4-420C-9EC1-C997962B081B}" type="sibTrans" cxnId="{CF077546-1BCD-4D5F-8F96-2DA9C283D9E4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11AA56-FC46-4A82-AF8E-D4DF8AEE15EC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Learner Engagement Officer *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DA9AF5B-CFD7-4703-8DBC-1BC88E883F0B}" type="parTrans" cxnId="{C71BAFF9-689B-4BDC-9EE2-C4915F60CFF2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02015B-BF30-43DB-BF46-DCC12237D94D}" type="sibTrans" cxnId="{C71BAFF9-689B-4BDC-9EE2-C4915F60CFF2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64776E-3C60-401D-B097-89DD324D63F4}" type="asst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Administration Assistant</a:t>
          </a:r>
        </a:p>
      </dgm:t>
    </dgm:pt>
    <dgm:pt modelId="{7B709949-873A-475E-927F-8851B3681381}" type="parTrans" cxnId="{75864222-8AE0-497F-9384-C777BDCC8A11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E2813AD-6F44-4098-A168-28295AA9DE06}" type="sibTrans" cxnId="{75864222-8AE0-497F-9384-C777BDCC8A11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774DB5-C7EC-4B0C-A67E-A3E255AC9129}" type="asst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Administration Assistant</a:t>
          </a:r>
        </a:p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Sharon Kirkwood</a:t>
          </a:r>
        </a:p>
      </dgm:t>
    </dgm:pt>
    <dgm:pt modelId="{B1A4AD77-4DFE-41D2-8FD3-91A515F505C9}" type="parTrans" cxnId="{670A9005-6030-4183-9050-879901F0BD7B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5B2674A-D5D0-4205-83E8-58469A345B0F}" type="sibTrans" cxnId="{670A9005-6030-4183-9050-879901F0BD7B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554FE1-C729-4BE8-A1D6-32D252E7E6B6}" type="asst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Administration Assistant</a:t>
          </a:r>
        </a:p>
      </dgm:t>
    </dgm:pt>
    <dgm:pt modelId="{C3772E7D-2340-4E89-BACE-394FA0BBB5A3}" type="parTrans" cxnId="{D387CC75-34E1-4427-96E0-1FD3CC8CF857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3698F5-7733-4703-9FB8-9965564FC9A4}" type="sibTrans" cxnId="{D387CC75-34E1-4427-96E0-1FD3CC8CF857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BA0956C-273E-475F-9AE1-07583D28C601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Learner Engagement Officer *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F941E8E-98C3-46DB-A935-D4726E3B3CFD}" type="parTrans" cxnId="{E5D7EE7D-2A3B-427B-A734-04EBDAED104F}">
      <dgm:prSet/>
      <dgm:spPr/>
      <dgm:t>
        <a:bodyPr/>
        <a:lstStyle/>
        <a:p>
          <a:endParaRPr lang="en-GB"/>
        </a:p>
      </dgm:t>
    </dgm:pt>
    <dgm:pt modelId="{9BB20277-4E44-4031-BB66-3CA5E5B9391C}" type="sibTrans" cxnId="{E5D7EE7D-2A3B-427B-A734-04EBDAED104F}">
      <dgm:prSet/>
      <dgm:spPr/>
      <dgm:t>
        <a:bodyPr/>
        <a:lstStyle/>
        <a:p>
          <a:endParaRPr lang="en-GB"/>
        </a:p>
      </dgm:t>
    </dgm:pt>
    <dgm:pt modelId="{82D1D573-41D4-4A2C-9D80-F8050A6CEDD5}">
      <dgm:prSet/>
      <dgm:spPr>
        <a:solidFill>
          <a:schemeClr val="accent1"/>
        </a:solidFill>
      </dgm:spPr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Learner Engagement Officer *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23FD77-D564-4716-8ED1-09C75548881F}" type="parTrans" cxnId="{0595275E-CC1C-4EF2-8BF4-1E96FCBB9318}">
      <dgm:prSet/>
      <dgm:spPr/>
      <dgm:t>
        <a:bodyPr/>
        <a:lstStyle/>
        <a:p>
          <a:endParaRPr lang="en-GB"/>
        </a:p>
      </dgm:t>
    </dgm:pt>
    <dgm:pt modelId="{959ABD3E-046C-424B-867C-49135C8DC7FE}" type="sibTrans" cxnId="{0595275E-CC1C-4EF2-8BF4-1E96FCBB9318}">
      <dgm:prSet/>
      <dgm:spPr/>
      <dgm:t>
        <a:bodyPr/>
        <a:lstStyle/>
        <a:p>
          <a:endParaRPr lang="en-GB"/>
        </a:p>
      </dgm:t>
    </dgm:pt>
    <dgm:pt modelId="{B42440E3-625A-4C46-9B8A-487C9EFF3AB4}">
      <dgm:prSet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Inclusive Learning </a:t>
          </a:r>
        </a:p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Officer *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53B72FC-6E83-40F0-9B69-E4EF3E13C146}" type="parTrans" cxnId="{351AB896-CAA7-48AA-A3B2-768DD3F57FA5}">
      <dgm:prSet/>
      <dgm:spPr/>
      <dgm:t>
        <a:bodyPr/>
        <a:lstStyle/>
        <a:p>
          <a:endParaRPr lang="en-GB"/>
        </a:p>
      </dgm:t>
    </dgm:pt>
    <dgm:pt modelId="{C06EFB84-A758-4912-A285-67E15F78E318}" type="sibTrans" cxnId="{351AB896-CAA7-48AA-A3B2-768DD3F57FA5}">
      <dgm:prSet/>
      <dgm:spPr/>
      <dgm:t>
        <a:bodyPr/>
        <a:lstStyle/>
        <a:p>
          <a:endParaRPr lang="en-GB"/>
        </a:p>
      </dgm:t>
    </dgm:pt>
    <dgm:pt modelId="{F1D60595-A99D-4645-B7C0-E9252AC71B59}">
      <dgm:prSet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Inclusive Learning </a:t>
          </a:r>
        </a:p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Officer* 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2E1019-4420-464C-B194-1697589EE730}" type="parTrans" cxnId="{44D91E38-D433-4ADC-8137-768C76DD23D4}">
      <dgm:prSet/>
      <dgm:spPr/>
      <dgm:t>
        <a:bodyPr/>
        <a:lstStyle/>
        <a:p>
          <a:endParaRPr lang="en-GB"/>
        </a:p>
      </dgm:t>
    </dgm:pt>
    <dgm:pt modelId="{240035A9-5B7C-4532-9B6F-BE70A96E0502}" type="sibTrans" cxnId="{44D91E38-D433-4ADC-8137-768C76DD23D4}">
      <dgm:prSet/>
      <dgm:spPr/>
      <dgm:t>
        <a:bodyPr/>
        <a:lstStyle/>
        <a:p>
          <a:endParaRPr lang="en-GB"/>
        </a:p>
      </dgm:t>
    </dgm:pt>
    <dgm:pt modelId="{D812F1D6-EB64-482A-9F86-664C50EE6CCE}">
      <dgm:prSet/>
      <dgm:spPr/>
      <dgm:t>
        <a:bodyPr/>
        <a:lstStyle/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Inclusive Learning </a:t>
          </a:r>
        </a:p>
        <a:p>
          <a:r>
            <a:rPr lang="en-GB" dirty="0" smtClean="0">
              <a:latin typeface="Arial" panose="020B0604020202020204" pitchFamily="34" charset="0"/>
              <a:cs typeface="Arial" panose="020B0604020202020204" pitchFamily="34" charset="0"/>
            </a:rPr>
            <a:t>Officer*</a:t>
          </a:r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A035B2-4613-4A7C-9C82-67D47110BF15}" type="parTrans" cxnId="{EC9EA3C8-8067-4F7A-9E1E-D3210FE4693B}">
      <dgm:prSet/>
      <dgm:spPr/>
      <dgm:t>
        <a:bodyPr/>
        <a:lstStyle/>
        <a:p>
          <a:endParaRPr lang="en-GB"/>
        </a:p>
      </dgm:t>
    </dgm:pt>
    <dgm:pt modelId="{A67F466E-B008-4F9C-80E5-BE658D36F148}" type="sibTrans" cxnId="{EC9EA3C8-8067-4F7A-9E1E-D3210FE4693B}">
      <dgm:prSet/>
      <dgm:spPr/>
      <dgm:t>
        <a:bodyPr/>
        <a:lstStyle/>
        <a:p>
          <a:endParaRPr lang="en-GB"/>
        </a:p>
      </dgm:t>
    </dgm:pt>
    <dgm:pt modelId="{59AD2EA0-FBE1-48B2-8FB4-A4626F7CDA6B}" type="pres">
      <dgm:prSet presAssocID="{C2008048-FDFF-4397-A1CE-B295275B0BBE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8CF10850-C8F4-4A2C-867A-AF2F0FA5576A}" type="pres">
      <dgm:prSet presAssocID="{3123F457-2EC7-4164-BFC7-5C920FA7A4F7}" presName="hierRoot1" presStyleCnt="0">
        <dgm:presLayoutVars>
          <dgm:hierBranch val="init"/>
        </dgm:presLayoutVars>
      </dgm:prSet>
      <dgm:spPr/>
    </dgm:pt>
    <dgm:pt modelId="{ED338A7A-F4E7-472E-B7F4-DD8DDBFE97D7}" type="pres">
      <dgm:prSet presAssocID="{3123F457-2EC7-4164-BFC7-5C920FA7A4F7}" presName="rootComposite1" presStyleCnt="0"/>
      <dgm:spPr/>
    </dgm:pt>
    <dgm:pt modelId="{4D25AF66-F02F-430E-81BB-AC173BB50B7A}" type="pres">
      <dgm:prSet presAssocID="{3123F457-2EC7-4164-BFC7-5C920FA7A4F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21A7D6B-7B3C-4C3C-B783-5518AF82F84B}" type="pres">
      <dgm:prSet presAssocID="{3123F457-2EC7-4164-BFC7-5C920FA7A4F7}" presName="rootConnector1" presStyleLbl="node1" presStyleIdx="0" presStyleCnt="0"/>
      <dgm:spPr/>
      <dgm:t>
        <a:bodyPr/>
        <a:lstStyle/>
        <a:p>
          <a:endParaRPr lang="en-GB"/>
        </a:p>
      </dgm:t>
    </dgm:pt>
    <dgm:pt modelId="{004D43D1-762A-4130-A758-FF097965FE25}" type="pres">
      <dgm:prSet presAssocID="{3123F457-2EC7-4164-BFC7-5C920FA7A4F7}" presName="hierChild2" presStyleCnt="0"/>
      <dgm:spPr/>
    </dgm:pt>
    <dgm:pt modelId="{D47C3484-3BE7-432C-814A-8F0861E18F0E}" type="pres">
      <dgm:prSet presAssocID="{46A3354C-2EB4-416A-BC55-1A4AB963A254}" presName="Name37" presStyleLbl="parChTrans1D2" presStyleIdx="0" presStyleCnt="2"/>
      <dgm:spPr/>
      <dgm:t>
        <a:bodyPr/>
        <a:lstStyle/>
        <a:p>
          <a:endParaRPr lang="en-GB"/>
        </a:p>
      </dgm:t>
    </dgm:pt>
    <dgm:pt modelId="{2B3865DD-F903-4190-83F2-DF80AE9BCC2F}" type="pres">
      <dgm:prSet presAssocID="{495DCA17-571C-4D48-9E98-DA2A219E8E76}" presName="hierRoot2" presStyleCnt="0">
        <dgm:presLayoutVars>
          <dgm:hierBranch/>
        </dgm:presLayoutVars>
      </dgm:prSet>
      <dgm:spPr/>
    </dgm:pt>
    <dgm:pt modelId="{74A6455B-4E29-4BBE-B78B-DBF615920D65}" type="pres">
      <dgm:prSet presAssocID="{495DCA17-571C-4D48-9E98-DA2A219E8E76}" presName="rootComposite" presStyleCnt="0"/>
      <dgm:spPr/>
    </dgm:pt>
    <dgm:pt modelId="{2F4BEBA0-A20D-439B-BA44-7E9439AE86CC}" type="pres">
      <dgm:prSet presAssocID="{495DCA17-571C-4D48-9E98-DA2A219E8E76}" presName="rootText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228A35D-5A65-46D6-ADDF-11581AC95A0A}" type="pres">
      <dgm:prSet presAssocID="{495DCA17-571C-4D48-9E98-DA2A219E8E76}" presName="rootConnector" presStyleLbl="node2" presStyleIdx="0" presStyleCnt="1"/>
      <dgm:spPr/>
      <dgm:t>
        <a:bodyPr/>
        <a:lstStyle/>
        <a:p>
          <a:endParaRPr lang="en-GB"/>
        </a:p>
      </dgm:t>
    </dgm:pt>
    <dgm:pt modelId="{3042938F-EF5B-4760-BFA4-C4FC2F6A6DF3}" type="pres">
      <dgm:prSet presAssocID="{495DCA17-571C-4D48-9E98-DA2A219E8E76}" presName="hierChild4" presStyleCnt="0"/>
      <dgm:spPr/>
    </dgm:pt>
    <dgm:pt modelId="{F28E9B87-0A26-4FA9-BFEB-EBE3045B7B09}" type="pres">
      <dgm:prSet presAssocID="{0925A1A7-64A1-42EF-B4C2-0B6363873050}" presName="Name35" presStyleLbl="parChTrans1D3" presStyleIdx="0" presStyleCnt="2"/>
      <dgm:spPr/>
      <dgm:t>
        <a:bodyPr/>
        <a:lstStyle/>
        <a:p>
          <a:endParaRPr lang="en-GB"/>
        </a:p>
      </dgm:t>
    </dgm:pt>
    <dgm:pt modelId="{38098B3A-C79E-4654-B747-9B84CF8B712E}" type="pres">
      <dgm:prSet presAssocID="{93AF05F1-FBFB-425D-94A5-CAA5C63D4C74}" presName="hierRoot2" presStyleCnt="0">
        <dgm:presLayoutVars>
          <dgm:hierBranch/>
        </dgm:presLayoutVars>
      </dgm:prSet>
      <dgm:spPr/>
    </dgm:pt>
    <dgm:pt modelId="{2C92015C-2F24-4F7D-A92B-BF8D1D9AFDE2}" type="pres">
      <dgm:prSet presAssocID="{93AF05F1-FBFB-425D-94A5-CAA5C63D4C74}" presName="rootComposite" presStyleCnt="0"/>
      <dgm:spPr/>
    </dgm:pt>
    <dgm:pt modelId="{312E3893-3ABF-42E3-BCE9-C83D66B97C8F}" type="pres">
      <dgm:prSet presAssocID="{93AF05F1-FBFB-425D-94A5-CAA5C63D4C74}" presName="rootText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72D31A5-8031-4A21-86BE-4B29786EC21D}" type="pres">
      <dgm:prSet presAssocID="{93AF05F1-FBFB-425D-94A5-CAA5C63D4C74}" presName="rootConnector" presStyleLbl="node3" presStyleIdx="0" presStyleCnt="2"/>
      <dgm:spPr/>
      <dgm:t>
        <a:bodyPr/>
        <a:lstStyle/>
        <a:p>
          <a:endParaRPr lang="en-GB"/>
        </a:p>
      </dgm:t>
    </dgm:pt>
    <dgm:pt modelId="{4E4A4040-EABD-4957-AB94-AA6E4BC9374C}" type="pres">
      <dgm:prSet presAssocID="{93AF05F1-FBFB-425D-94A5-CAA5C63D4C74}" presName="hierChild4" presStyleCnt="0"/>
      <dgm:spPr/>
    </dgm:pt>
    <dgm:pt modelId="{ACCE3E89-0177-4884-8DF5-BA52F2B9DF9D}" type="pres">
      <dgm:prSet presAssocID="{CD6C851B-B79D-4065-B785-490DFF952B81}" presName="Name35" presStyleLbl="parChTrans1D4" presStyleIdx="0" presStyleCnt="21"/>
      <dgm:spPr/>
      <dgm:t>
        <a:bodyPr/>
        <a:lstStyle/>
        <a:p>
          <a:endParaRPr lang="en-GB"/>
        </a:p>
      </dgm:t>
    </dgm:pt>
    <dgm:pt modelId="{78C1ECAE-B1C6-4AEA-9603-3882767B3479}" type="pres">
      <dgm:prSet presAssocID="{C1FCF7C7-4AC0-4D94-A4FB-1A8D46070993}" presName="hierRoot2" presStyleCnt="0">
        <dgm:presLayoutVars>
          <dgm:hierBranch/>
        </dgm:presLayoutVars>
      </dgm:prSet>
      <dgm:spPr/>
    </dgm:pt>
    <dgm:pt modelId="{C3109BBD-ACC8-4662-A1FC-A312184F9BE5}" type="pres">
      <dgm:prSet presAssocID="{C1FCF7C7-4AC0-4D94-A4FB-1A8D46070993}" presName="rootComposite" presStyleCnt="0"/>
      <dgm:spPr/>
    </dgm:pt>
    <dgm:pt modelId="{45648952-DE72-40EC-88E4-AC2CE72CAB0F}" type="pres">
      <dgm:prSet presAssocID="{C1FCF7C7-4AC0-4D94-A4FB-1A8D46070993}" presName="rootText" presStyleLbl="node4" presStyleIdx="0" presStyleCnt="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EDDB9EA-F8A2-4E54-840E-63DC53B363B7}" type="pres">
      <dgm:prSet presAssocID="{C1FCF7C7-4AC0-4D94-A4FB-1A8D46070993}" presName="rootConnector" presStyleLbl="node4" presStyleIdx="0" presStyleCnt="18"/>
      <dgm:spPr/>
      <dgm:t>
        <a:bodyPr/>
        <a:lstStyle/>
        <a:p>
          <a:endParaRPr lang="en-GB"/>
        </a:p>
      </dgm:t>
    </dgm:pt>
    <dgm:pt modelId="{814DECA3-D218-47D3-A807-D0085AF32363}" type="pres">
      <dgm:prSet presAssocID="{C1FCF7C7-4AC0-4D94-A4FB-1A8D46070993}" presName="hierChild4" presStyleCnt="0"/>
      <dgm:spPr/>
    </dgm:pt>
    <dgm:pt modelId="{A1DFD87D-1A49-47B9-B8A7-2EBE97752C28}" type="pres">
      <dgm:prSet presAssocID="{DABD6FB0-94E3-4602-8A7F-BB86A81DA23B}" presName="Name35" presStyleLbl="parChTrans1D4" presStyleIdx="1" presStyleCnt="21"/>
      <dgm:spPr/>
      <dgm:t>
        <a:bodyPr/>
        <a:lstStyle/>
        <a:p>
          <a:endParaRPr lang="en-GB"/>
        </a:p>
      </dgm:t>
    </dgm:pt>
    <dgm:pt modelId="{EDCFC750-5D89-463E-ABD0-8FD928701C58}" type="pres">
      <dgm:prSet presAssocID="{6DDD3717-02DA-44A3-9286-CC9535E55C02}" presName="hierRoot2" presStyleCnt="0">
        <dgm:presLayoutVars>
          <dgm:hierBranch val="init"/>
        </dgm:presLayoutVars>
      </dgm:prSet>
      <dgm:spPr/>
    </dgm:pt>
    <dgm:pt modelId="{41394647-534E-4E2B-87C5-111A301342AB}" type="pres">
      <dgm:prSet presAssocID="{6DDD3717-02DA-44A3-9286-CC9535E55C02}" presName="rootComposite" presStyleCnt="0"/>
      <dgm:spPr/>
    </dgm:pt>
    <dgm:pt modelId="{5004806F-F60B-49D8-9043-B158EB662CD6}" type="pres">
      <dgm:prSet presAssocID="{6DDD3717-02DA-44A3-9286-CC9535E55C02}" presName="rootText" presStyleLbl="node4" presStyleIdx="1" presStyleCnt="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AA602B1-67B4-46BF-842F-63740940C65C}" type="pres">
      <dgm:prSet presAssocID="{6DDD3717-02DA-44A3-9286-CC9535E55C02}" presName="rootConnector" presStyleLbl="node4" presStyleIdx="1" presStyleCnt="18"/>
      <dgm:spPr/>
      <dgm:t>
        <a:bodyPr/>
        <a:lstStyle/>
        <a:p>
          <a:endParaRPr lang="en-GB"/>
        </a:p>
      </dgm:t>
    </dgm:pt>
    <dgm:pt modelId="{E6EACE16-490C-4C61-A2E8-354FCACA75EC}" type="pres">
      <dgm:prSet presAssocID="{6DDD3717-02DA-44A3-9286-CC9535E55C02}" presName="hierChild4" presStyleCnt="0"/>
      <dgm:spPr/>
    </dgm:pt>
    <dgm:pt modelId="{BCC6E365-39C1-4AFC-84CA-A8988FE9C50F}" type="pres">
      <dgm:prSet presAssocID="{6DDD3717-02DA-44A3-9286-CC9535E55C02}" presName="hierChild5" presStyleCnt="0"/>
      <dgm:spPr/>
    </dgm:pt>
    <dgm:pt modelId="{3950EFE6-51D8-418D-81B6-D9F2959E2E3D}" type="pres">
      <dgm:prSet presAssocID="{42E0A98F-146A-4BFA-960B-978583A54958}" presName="Name35" presStyleLbl="parChTrans1D4" presStyleIdx="2" presStyleCnt="21"/>
      <dgm:spPr/>
      <dgm:t>
        <a:bodyPr/>
        <a:lstStyle/>
        <a:p>
          <a:endParaRPr lang="en-GB"/>
        </a:p>
      </dgm:t>
    </dgm:pt>
    <dgm:pt modelId="{1C82B82A-D31D-442B-9DB1-0CB542022CF0}" type="pres">
      <dgm:prSet presAssocID="{494118F3-8F82-4422-90B9-F705B83775E1}" presName="hierRoot2" presStyleCnt="0">
        <dgm:presLayoutVars>
          <dgm:hierBranch val="init"/>
        </dgm:presLayoutVars>
      </dgm:prSet>
      <dgm:spPr/>
    </dgm:pt>
    <dgm:pt modelId="{E3D2C69D-71E2-4B1E-BE78-08B145E99AE7}" type="pres">
      <dgm:prSet presAssocID="{494118F3-8F82-4422-90B9-F705B83775E1}" presName="rootComposite" presStyleCnt="0"/>
      <dgm:spPr/>
    </dgm:pt>
    <dgm:pt modelId="{04841822-431A-4778-A462-F1A1E83EA5E1}" type="pres">
      <dgm:prSet presAssocID="{494118F3-8F82-4422-90B9-F705B83775E1}" presName="rootText" presStyleLbl="node4" presStyleIdx="2" presStyleCnt="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921DCFE-81E4-44AA-A394-6E0174FCD17A}" type="pres">
      <dgm:prSet presAssocID="{494118F3-8F82-4422-90B9-F705B83775E1}" presName="rootConnector" presStyleLbl="node4" presStyleIdx="2" presStyleCnt="18"/>
      <dgm:spPr/>
      <dgm:t>
        <a:bodyPr/>
        <a:lstStyle/>
        <a:p>
          <a:endParaRPr lang="en-GB"/>
        </a:p>
      </dgm:t>
    </dgm:pt>
    <dgm:pt modelId="{482856E4-0A45-461A-BF50-E7135C43D532}" type="pres">
      <dgm:prSet presAssocID="{494118F3-8F82-4422-90B9-F705B83775E1}" presName="hierChild4" presStyleCnt="0"/>
      <dgm:spPr/>
    </dgm:pt>
    <dgm:pt modelId="{FDA7EF84-4230-4285-83EC-2212B5C6F6DA}" type="pres">
      <dgm:prSet presAssocID="{494118F3-8F82-4422-90B9-F705B83775E1}" presName="hierChild5" presStyleCnt="0"/>
      <dgm:spPr/>
    </dgm:pt>
    <dgm:pt modelId="{39FCD14D-6873-40EF-AFFF-DCADC4888640}" type="pres">
      <dgm:prSet presAssocID="{0F941E8E-98C3-46DB-A935-D4726E3B3CFD}" presName="Name35" presStyleLbl="parChTrans1D4" presStyleIdx="3" presStyleCnt="21"/>
      <dgm:spPr/>
      <dgm:t>
        <a:bodyPr/>
        <a:lstStyle/>
        <a:p>
          <a:endParaRPr lang="en-GB"/>
        </a:p>
      </dgm:t>
    </dgm:pt>
    <dgm:pt modelId="{1A95DECF-6F32-49BD-AE88-865E823BF695}" type="pres">
      <dgm:prSet presAssocID="{5BA0956C-273E-475F-9AE1-07583D28C601}" presName="hierRoot2" presStyleCnt="0">
        <dgm:presLayoutVars>
          <dgm:hierBranch val="init"/>
        </dgm:presLayoutVars>
      </dgm:prSet>
      <dgm:spPr/>
    </dgm:pt>
    <dgm:pt modelId="{280AFC36-1B3E-420F-9ACC-FB8C75FC746E}" type="pres">
      <dgm:prSet presAssocID="{5BA0956C-273E-475F-9AE1-07583D28C601}" presName="rootComposite" presStyleCnt="0"/>
      <dgm:spPr/>
    </dgm:pt>
    <dgm:pt modelId="{FE476C3A-109E-4160-9552-8F4DDF8EE1DE}" type="pres">
      <dgm:prSet presAssocID="{5BA0956C-273E-475F-9AE1-07583D28C601}" presName="rootText" presStyleLbl="node4" presStyleIdx="3" presStyleCnt="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F1BB212-4AB3-4C54-B4C2-571A698F3687}" type="pres">
      <dgm:prSet presAssocID="{5BA0956C-273E-475F-9AE1-07583D28C601}" presName="rootConnector" presStyleLbl="node4" presStyleIdx="3" presStyleCnt="18"/>
      <dgm:spPr/>
      <dgm:t>
        <a:bodyPr/>
        <a:lstStyle/>
        <a:p>
          <a:endParaRPr lang="en-GB"/>
        </a:p>
      </dgm:t>
    </dgm:pt>
    <dgm:pt modelId="{D2E6A8D1-DA16-497E-8920-08CF2EC33C6C}" type="pres">
      <dgm:prSet presAssocID="{5BA0956C-273E-475F-9AE1-07583D28C601}" presName="hierChild4" presStyleCnt="0"/>
      <dgm:spPr/>
    </dgm:pt>
    <dgm:pt modelId="{2ECEA578-0C68-46DD-99CD-8E7F8A078108}" type="pres">
      <dgm:prSet presAssocID="{5BA0956C-273E-475F-9AE1-07583D28C601}" presName="hierChild5" presStyleCnt="0"/>
      <dgm:spPr/>
    </dgm:pt>
    <dgm:pt modelId="{3F4DCA0E-6FF7-4EB4-8019-EAEF3860E9E5}" type="pres">
      <dgm:prSet presAssocID="{F53B72FC-6E83-40F0-9B69-E4EF3E13C146}" presName="Name35" presStyleLbl="parChTrans1D4" presStyleIdx="4" presStyleCnt="21"/>
      <dgm:spPr/>
      <dgm:t>
        <a:bodyPr/>
        <a:lstStyle/>
        <a:p>
          <a:endParaRPr lang="en-GB"/>
        </a:p>
      </dgm:t>
    </dgm:pt>
    <dgm:pt modelId="{F568FA2E-9096-4434-86AB-7412F94C012D}" type="pres">
      <dgm:prSet presAssocID="{B42440E3-625A-4C46-9B8A-487C9EFF3AB4}" presName="hierRoot2" presStyleCnt="0">
        <dgm:presLayoutVars>
          <dgm:hierBranch val="init"/>
        </dgm:presLayoutVars>
      </dgm:prSet>
      <dgm:spPr/>
    </dgm:pt>
    <dgm:pt modelId="{3B700F8C-6629-45BB-A0F7-25ADDA7D739D}" type="pres">
      <dgm:prSet presAssocID="{B42440E3-625A-4C46-9B8A-487C9EFF3AB4}" presName="rootComposite" presStyleCnt="0"/>
      <dgm:spPr/>
    </dgm:pt>
    <dgm:pt modelId="{8FB3852F-C3D6-4543-BBC7-ADB6CDF8D70E}" type="pres">
      <dgm:prSet presAssocID="{B42440E3-625A-4C46-9B8A-487C9EFF3AB4}" presName="rootText" presStyleLbl="node4" presStyleIdx="4" presStyleCnt="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200524B-FE57-4AA9-9571-6B5310E280FA}" type="pres">
      <dgm:prSet presAssocID="{B42440E3-625A-4C46-9B8A-487C9EFF3AB4}" presName="rootConnector" presStyleLbl="node4" presStyleIdx="4" presStyleCnt="18"/>
      <dgm:spPr/>
      <dgm:t>
        <a:bodyPr/>
        <a:lstStyle/>
        <a:p>
          <a:endParaRPr lang="en-GB"/>
        </a:p>
      </dgm:t>
    </dgm:pt>
    <dgm:pt modelId="{9CD36F17-BE34-4FAB-9CAC-A7559E84BF2A}" type="pres">
      <dgm:prSet presAssocID="{B42440E3-625A-4C46-9B8A-487C9EFF3AB4}" presName="hierChild4" presStyleCnt="0"/>
      <dgm:spPr/>
    </dgm:pt>
    <dgm:pt modelId="{A20C888C-ED60-4814-9234-29912F65E467}" type="pres">
      <dgm:prSet presAssocID="{B42440E3-625A-4C46-9B8A-487C9EFF3AB4}" presName="hierChild5" presStyleCnt="0"/>
      <dgm:spPr/>
    </dgm:pt>
    <dgm:pt modelId="{247D2ECA-0C67-4B9B-8B7E-500B8BD0FC09}" type="pres">
      <dgm:prSet presAssocID="{C1FCF7C7-4AC0-4D94-A4FB-1A8D46070993}" presName="hierChild5" presStyleCnt="0"/>
      <dgm:spPr/>
    </dgm:pt>
    <dgm:pt modelId="{F1045E4C-0463-4C5D-8FC1-293A277F3780}" type="pres">
      <dgm:prSet presAssocID="{7B709949-873A-475E-927F-8851B3681381}" presName="Name111" presStyleLbl="parChTrans1D4" presStyleIdx="5" presStyleCnt="21"/>
      <dgm:spPr/>
      <dgm:t>
        <a:bodyPr/>
        <a:lstStyle/>
        <a:p>
          <a:endParaRPr lang="en-GB"/>
        </a:p>
      </dgm:t>
    </dgm:pt>
    <dgm:pt modelId="{6B31330E-9C18-4CC8-A28E-5119E3CF3C6E}" type="pres">
      <dgm:prSet presAssocID="{6C64776E-3C60-401D-B097-89DD324D63F4}" presName="hierRoot3" presStyleCnt="0">
        <dgm:presLayoutVars>
          <dgm:hierBranch val="init"/>
        </dgm:presLayoutVars>
      </dgm:prSet>
      <dgm:spPr/>
    </dgm:pt>
    <dgm:pt modelId="{DD5A1519-BD66-4AE1-A724-B83F4212B89E}" type="pres">
      <dgm:prSet presAssocID="{6C64776E-3C60-401D-B097-89DD324D63F4}" presName="rootComposite3" presStyleCnt="0"/>
      <dgm:spPr/>
    </dgm:pt>
    <dgm:pt modelId="{898DB307-9F39-4938-84A2-113201C0C682}" type="pres">
      <dgm:prSet presAssocID="{6C64776E-3C60-401D-B097-89DD324D63F4}" presName="rootText3" presStyleLbl="asst4" presStyleIdx="0" presStyleCnt="3" custLinFactNeighborX="607" custLinFactNeighborY="284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F64F632-6860-44AE-970A-24A1D3ACECF8}" type="pres">
      <dgm:prSet presAssocID="{6C64776E-3C60-401D-B097-89DD324D63F4}" presName="rootConnector3" presStyleLbl="asst4" presStyleIdx="0" presStyleCnt="3"/>
      <dgm:spPr/>
      <dgm:t>
        <a:bodyPr/>
        <a:lstStyle/>
        <a:p>
          <a:endParaRPr lang="en-GB"/>
        </a:p>
      </dgm:t>
    </dgm:pt>
    <dgm:pt modelId="{2A0099F5-28AC-41EF-BA05-E1B48C980D2B}" type="pres">
      <dgm:prSet presAssocID="{6C64776E-3C60-401D-B097-89DD324D63F4}" presName="hierChild6" presStyleCnt="0"/>
      <dgm:spPr/>
    </dgm:pt>
    <dgm:pt modelId="{8E62440E-8914-4691-B944-CDEB4171247E}" type="pres">
      <dgm:prSet presAssocID="{6C64776E-3C60-401D-B097-89DD324D63F4}" presName="hierChild7" presStyleCnt="0"/>
      <dgm:spPr/>
    </dgm:pt>
    <dgm:pt modelId="{6216255F-B948-4802-B9AD-B14658BD0BEC}" type="pres">
      <dgm:prSet presAssocID="{92928F84-9B82-479E-AD5D-E4CBEBDEDA10}" presName="Name35" presStyleLbl="parChTrans1D4" presStyleIdx="6" presStyleCnt="21"/>
      <dgm:spPr/>
      <dgm:t>
        <a:bodyPr/>
        <a:lstStyle/>
        <a:p>
          <a:endParaRPr lang="en-GB"/>
        </a:p>
      </dgm:t>
    </dgm:pt>
    <dgm:pt modelId="{957C8FEF-2C12-40D8-B19C-2A9A2872414B}" type="pres">
      <dgm:prSet presAssocID="{A8C065EB-69EF-4D81-9449-52E74FC9EB1C}" presName="hierRoot2" presStyleCnt="0">
        <dgm:presLayoutVars>
          <dgm:hierBranch/>
        </dgm:presLayoutVars>
      </dgm:prSet>
      <dgm:spPr/>
    </dgm:pt>
    <dgm:pt modelId="{E7B5657D-3BA1-4CD4-9627-B7779E998CEA}" type="pres">
      <dgm:prSet presAssocID="{A8C065EB-69EF-4D81-9449-52E74FC9EB1C}" presName="rootComposite" presStyleCnt="0"/>
      <dgm:spPr/>
    </dgm:pt>
    <dgm:pt modelId="{3EEA2B54-9492-49B7-BB33-AC9F91E88D00}" type="pres">
      <dgm:prSet presAssocID="{A8C065EB-69EF-4D81-9449-52E74FC9EB1C}" presName="rootText" presStyleLbl="node4" presStyleIdx="5" presStyleCnt="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DA9FBB6-B631-4FCF-8D5D-A4B5714EB27A}" type="pres">
      <dgm:prSet presAssocID="{A8C065EB-69EF-4D81-9449-52E74FC9EB1C}" presName="rootConnector" presStyleLbl="node4" presStyleIdx="5" presStyleCnt="18"/>
      <dgm:spPr/>
      <dgm:t>
        <a:bodyPr/>
        <a:lstStyle/>
        <a:p>
          <a:endParaRPr lang="en-GB"/>
        </a:p>
      </dgm:t>
    </dgm:pt>
    <dgm:pt modelId="{A68E68C9-1D73-44F6-B027-EA01CCF13E05}" type="pres">
      <dgm:prSet presAssocID="{A8C065EB-69EF-4D81-9449-52E74FC9EB1C}" presName="hierChild4" presStyleCnt="0"/>
      <dgm:spPr/>
    </dgm:pt>
    <dgm:pt modelId="{10384012-30E7-43E7-8946-16CBD79A0E7E}" type="pres">
      <dgm:prSet presAssocID="{0D9FA6E9-4DA8-49B5-B801-73BCAEA95AA5}" presName="Name35" presStyleLbl="parChTrans1D4" presStyleIdx="7" presStyleCnt="21"/>
      <dgm:spPr/>
      <dgm:t>
        <a:bodyPr/>
        <a:lstStyle/>
        <a:p>
          <a:endParaRPr lang="en-GB"/>
        </a:p>
      </dgm:t>
    </dgm:pt>
    <dgm:pt modelId="{075FD836-888D-4349-B780-3D6483220472}" type="pres">
      <dgm:prSet presAssocID="{39FD0056-0759-42A1-83D8-BDDABBB12FB7}" presName="hierRoot2" presStyleCnt="0">
        <dgm:presLayoutVars>
          <dgm:hierBranch val="init"/>
        </dgm:presLayoutVars>
      </dgm:prSet>
      <dgm:spPr/>
    </dgm:pt>
    <dgm:pt modelId="{1804E4B9-92E3-4C13-A4B5-92454D301BC7}" type="pres">
      <dgm:prSet presAssocID="{39FD0056-0759-42A1-83D8-BDDABBB12FB7}" presName="rootComposite" presStyleCnt="0"/>
      <dgm:spPr/>
    </dgm:pt>
    <dgm:pt modelId="{AE27FC3A-201C-4FF3-93D3-7A7E6660D19F}" type="pres">
      <dgm:prSet presAssocID="{39FD0056-0759-42A1-83D8-BDDABBB12FB7}" presName="rootText" presStyleLbl="node4" presStyleIdx="6" presStyleCnt="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08978BA-7573-49BE-A8B9-9C5D3430FAD9}" type="pres">
      <dgm:prSet presAssocID="{39FD0056-0759-42A1-83D8-BDDABBB12FB7}" presName="rootConnector" presStyleLbl="node4" presStyleIdx="6" presStyleCnt="18"/>
      <dgm:spPr/>
      <dgm:t>
        <a:bodyPr/>
        <a:lstStyle/>
        <a:p>
          <a:endParaRPr lang="en-GB"/>
        </a:p>
      </dgm:t>
    </dgm:pt>
    <dgm:pt modelId="{E6D643F5-F74B-40C8-827F-874660584F8A}" type="pres">
      <dgm:prSet presAssocID="{39FD0056-0759-42A1-83D8-BDDABBB12FB7}" presName="hierChild4" presStyleCnt="0"/>
      <dgm:spPr/>
    </dgm:pt>
    <dgm:pt modelId="{68EF98DF-DB35-4CD7-A224-93C5BF2AA6A0}" type="pres">
      <dgm:prSet presAssocID="{39FD0056-0759-42A1-83D8-BDDABBB12FB7}" presName="hierChild5" presStyleCnt="0"/>
      <dgm:spPr/>
    </dgm:pt>
    <dgm:pt modelId="{1CC6D204-9D3A-4E8E-8232-8EB99CDEFA4F}" type="pres">
      <dgm:prSet presAssocID="{B0637428-10D1-44EC-A894-8883D8B92430}" presName="Name35" presStyleLbl="parChTrans1D4" presStyleIdx="8" presStyleCnt="21"/>
      <dgm:spPr/>
      <dgm:t>
        <a:bodyPr/>
        <a:lstStyle/>
        <a:p>
          <a:endParaRPr lang="en-GB"/>
        </a:p>
      </dgm:t>
    </dgm:pt>
    <dgm:pt modelId="{CB81A2C4-A899-4C6F-9D2D-3F124F3CE264}" type="pres">
      <dgm:prSet presAssocID="{0897E740-D2A6-449B-9668-7709F8EACA44}" presName="hierRoot2" presStyleCnt="0">
        <dgm:presLayoutVars>
          <dgm:hierBranch val="init"/>
        </dgm:presLayoutVars>
      </dgm:prSet>
      <dgm:spPr/>
    </dgm:pt>
    <dgm:pt modelId="{3DB053CC-759D-4FCE-92D4-833534A57108}" type="pres">
      <dgm:prSet presAssocID="{0897E740-D2A6-449B-9668-7709F8EACA44}" presName="rootComposite" presStyleCnt="0"/>
      <dgm:spPr/>
    </dgm:pt>
    <dgm:pt modelId="{60E725E1-C37B-43AF-8590-25A407676929}" type="pres">
      <dgm:prSet presAssocID="{0897E740-D2A6-449B-9668-7709F8EACA44}" presName="rootText" presStyleLbl="node4" presStyleIdx="7" presStyleCnt="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D682E07-8E14-4F85-9CC0-2884AAAFCABC}" type="pres">
      <dgm:prSet presAssocID="{0897E740-D2A6-449B-9668-7709F8EACA44}" presName="rootConnector" presStyleLbl="node4" presStyleIdx="7" presStyleCnt="18"/>
      <dgm:spPr/>
      <dgm:t>
        <a:bodyPr/>
        <a:lstStyle/>
        <a:p>
          <a:endParaRPr lang="en-GB"/>
        </a:p>
      </dgm:t>
    </dgm:pt>
    <dgm:pt modelId="{129B11F9-E678-443F-A845-5690A59FFC8D}" type="pres">
      <dgm:prSet presAssocID="{0897E740-D2A6-449B-9668-7709F8EACA44}" presName="hierChild4" presStyleCnt="0"/>
      <dgm:spPr/>
    </dgm:pt>
    <dgm:pt modelId="{356C5D4A-119C-486B-9210-1E868442FF7A}" type="pres">
      <dgm:prSet presAssocID="{0897E740-D2A6-449B-9668-7709F8EACA44}" presName="hierChild5" presStyleCnt="0"/>
      <dgm:spPr/>
    </dgm:pt>
    <dgm:pt modelId="{3DDD7ED1-E83B-4492-AA08-F653BB887FDE}" type="pres">
      <dgm:prSet presAssocID="{2DA9AF5B-CFD7-4703-8DBC-1BC88E883F0B}" presName="Name35" presStyleLbl="parChTrans1D4" presStyleIdx="9" presStyleCnt="21"/>
      <dgm:spPr/>
      <dgm:t>
        <a:bodyPr/>
        <a:lstStyle/>
        <a:p>
          <a:endParaRPr lang="en-GB"/>
        </a:p>
      </dgm:t>
    </dgm:pt>
    <dgm:pt modelId="{6B75F5E1-14EB-477C-BD28-BCDF5C838F5B}" type="pres">
      <dgm:prSet presAssocID="{3611AA56-FC46-4A82-AF8E-D4DF8AEE15EC}" presName="hierRoot2" presStyleCnt="0">
        <dgm:presLayoutVars>
          <dgm:hierBranch val="init"/>
        </dgm:presLayoutVars>
      </dgm:prSet>
      <dgm:spPr/>
    </dgm:pt>
    <dgm:pt modelId="{AB8D091B-89F0-4C49-B70D-3F62434E10DC}" type="pres">
      <dgm:prSet presAssocID="{3611AA56-FC46-4A82-AF8E-D4DF8AEE15EC}" presName="rootComposite" presStyleCnt="0"/>
      <dgm:spPr/>
    </dgm:pt>
    <dgm:pt modelId="{5655C5DE-0C6F-410E-82BE-D4107D9A283B}" type="pres">
      <dgm:prSet presAssocID="{3611AA56-FC46-4A82-AF8E-D4DF8AEE15EC}" presName="rootText" presStyleLbl="node4" presStyleIdx="8" presStyleCnt="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3320407-4167-4465-858C-D537C2B96F06}" type="pres">
      <dgm:prSet presAssocID="{3611AA56-FC46-4A82-AF8E-D4DF8AEE15EC}" presName="rootConnector" presStyleLbl="node4" presStyleIdx="8" presStyleCnt="18"/>
      <dgm:spPr/>
      <dgm:t>
        <a:bodyPr/>
        <a:lstStyle/>
        <a:p>
          <a:endParaRPr lang="en-GB"/>
        </a:p>
      </dgm:t>
    </dgm:pt>
    <dgm:pt modelId="{CB09729F-85E0-4FF1-A925-7975C1357E36}" type="pres">
      <dgm:prSet presAssocID="{3611AA56-FC46-4A82-AF8E-D4DF8AEE15EC}" presName="hierChild4" presStyleCnt="0"/>
      <dgm:spPr/>
    </dgm:pt>
    <dgm:pt modelId="{91A6B200-AA3B-4346-BC4D-9EE05B495CEC}" type="pres">
      <dgm:prSet presAssocID="{3611AA56-FC46-4A82-AF8E-D4DF8AEE15EC}" presName="hierChild5" presStyleCnt="0"/>
      <dgm:spPr/>
    </dgm:pt>
    <dgm:pt modelId="{B0A94546-F7BA-4C04-A26C-136E09572C99}" type="pres">
      <dgm:prSet presAssocID="{E32E1019-4420-464C-B194-1697589EE730}" presName="Name35" presStyleLbl="parChTrans1D4" presStyleIdx="10" presStyleCnt="21"/>
      <dgm:spPr/>
      <dgm:t>
        <a:bodyPr/>
        <a:lstStyle/>
        <a:p>
          <a:endParaRPr lang="en-GB"/>
        </a:p>
      </dgm:t>
    </dgm:pt>
    <dgm:pt modelId="{000BA90A-9A3C-4BA4-ACFA-4F804A62C006}" type="pres">
      <dgm:prSet presAssocID="{F1D60595-A99D-4645-B7C0-E9252AC71B59}" presName="hierRoot2" presStyleCnt="0">
        <dgm:presLayoutVars>
          <dgm:hierBranch val="init"/>
        </dgm:presLayoutVars>
      </dgm:prSet>
      <dgm:spPr/>
    </dgm:pt>
    <dgm:pt modelId="{9F3B9DBB-B28F-4E02-8A36-ADBFEA957A54}" type="pres">
      <dgm:prSet presAssocID="{F1D60595-A99D-4645-B7C0-E9252AC71B59}" presName="rootComposite" presStyleCnt="0"/>
      <dgm:spPr/>
    </dgm:pt>
    <dgm:pt modelId="{FE2A6E86-71B4-4683-AE9C-477298906C7B}" type="pres">
      <dgm:prSet presAssocID="{F1D60595-A99D-4645-B7C0-E9252AC71B59}" presName="rootText" presStyleLbl="node4" presStyleIdx="9" presStyleCnt="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F7D97DE-82DB-4EC9-A946-1398E2E61F8A}" type="pres">
      <dgm:prSet presAssocID="{F1D60595-A99D-4645-B7C0-E9252AC71B59}" presName="rootConnector" presStyleLbl="node4" presStyleIdx="9" presStyleCnt="18"/>
      <dgm:spPr/>
      <dgm:t>
        <a:bodyPr/>
        <a:lstStyle/>
        <a:p>
          <a:endParaRPr lang="en-GB"/>
        </a:p>
      </dgm:t>
    </dgm:pt>
    <dgm:pt modelId="{225101CB-65AD-4082-B5DA-51B36C0B6810}" type="pres">
      <dgm:prSet presAssocID="{F1D60595-A99D-4645-B7C0-E9252AC71B59}" presName="hierChild4" presStyleCnt="0"/>
      <dgm:spPr/>
    </dgm:pt>
    <dgm:pt modelId="{6DC93E2C-E269-419E-9554-6C36DD3BF1B7}" type="pres">
      <dgm:prSet presAssocID="{F1D60595-A99D-4645-B7C0-E9252AC71B59}" presName="hierChild5" presStyleCnt="0"/>
      <dgm:spPr/>
    </dgm:pt>
    <dgm:pt modelId="{7FF23700-1BF3-454F-B249-A90AE4753839}" type="pres">
      <dgm:prSet presAssocID="{A8C065EB-69EF-4D81-9449-52E74FC9EB1C}" presName="hierChild5" presStyleCnt="0"/>
      <dgm:spPr/>
    </dgm:pt>
    <dgm:pt modelId="{10DD62CE-F03B-4312-8897-28BD338A04AE}" type="pres">
      <dgm:prSet presAssocID="{B1A4AD77-4DFE-41D2-8FD3-91A515F505C9}" presName="Name111" presStyleLbl="parChTrans1D4" presStyleIdx="11" presStyleCnt="21"/>
      <dgm:spPr/>
      <dgm:t>
        <a:bodyPr/>
        <a:lstStyle/>
        <a:p>
          <a:endParaRPr lang="en-GB"/>
        </a:p>
      </dgm:t>
    </dgm:pt>
    <dgm:pt modelId="{07AF38F6-36B3-45B5-8FBE-C5CEF3205FC5}" type="pres">
      <dgm:prSet presAssocID="{AE774DB5-C7EC-4B0C-A67E-A3E255AC9129}" presName="hierRoot3" presStyleCnt="0">
        <dgm:presLayoutVars>
          <dgm:hierBranch val="init"/>
        </dgm:presLayoutVars>
      </dgm:prSet>
      <dgm:spPr/>
    </dgm:pt>
    <dgm:pt modelId="{DBB8C81E-3966-47AE-8AB0-A7DC5D63058A}" type="pres">
      <dgm:prSet presAssocID="{AE774DB5-C7EC-4B0C-A67E-A3E255AC9129}" presName="rootComposite3" presStyleCnt="0"/>
      <dgm:spPr/>
    </dgm:pt>
    <dgm:pt modelId="{EB7F588B-0347-4695-8080-8D913D5076DB}" type="pres">
      <dgm:prSet presAssocID="{AE774DB5-C7EC-4B0C-A67E-A3E255AC9129}" presName="rootText3" presStyleLbl="asst4" presStyleIdx="1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D9CD700-653D-4C42-8FD1-1D3B320B43BA}" type="pres">
      <dgm:prSet presAssocID="{AE774DB5-C7EC-4B0C-A67E-A3E255AC9129}" presName="rootConnector3" presStyleLbl="asst4" presStyleIdx="1" presStyleCnt="3"/>
      <dgm:spPr/>
      <dgm:t>
        <a:bodyPr/>
        <a:lstStyle/>
        <a:p>
          <a:endParaRPr lang="en-GB"/>
        </a:p>
      </dgm:t>
    </dgm:pt>
    <dgm:pt modelId="{FD963120-31DC-48F6-98CD-CAC32BCA981D}" type="pres">
      <dgm:prSet presAssocID="{AE774DB5-C7EC-4B0C-A67E-A3E255AC9129}" presName="hierChild6" presStyleCnt="0"/>
      <dgm:spPr/>
    </dgm:pt>
    <dgm:pt modelId="{CE836B9C-1392-4B26-AD27-E15617730649}" type="pres">
      <dgm:prSet presAssocID="{AE774DB5-C7EC-4B0C-A67E-A3E255AC9129}" presName="hierChild7" presStyleCnt="0"/>
      <dgm:spPr/>
    </dgm:pt>
    <dgm:pt modelId="{94213583-737C-4480-8FDE-85EB4D6FB9BD}" type="pres">
      <dgm:prSet presAssocID="{3F8C039F-D896-4674-884E-AA462E1DF07F}" presName="Name35" presStyleLbl="parChTrans1D4" presStyleIdx="12" presStyleCnt="21"/>
      <dgm:spPr/>
      <dgm:t>
        <a:bodyPr/>
        <a:lstStyle/>
        <a:p>
          <a:endParaRPr lang="en-GB"/>
        </a:p>
      </dgm:t>
    </dgm:pt>
    <dgm:pt modelId="{B431F351-38FF-413C-A6A1-F5AFDF652B02}" type="pres">
      <dgm:prSet presAssocID="{9929CE74-E7B3-4C85-90DE-3CE2A19EC32F}" presName="hierRoot2" presStyleCnt="0">
        <dgm:presLayoutVars>
          <dgm:hierBranch/>
        </dgm:presLayoutVars>
      </dgm:prSet>
      <dgm:spPr/>
    </dgm:pt>
    <dgm:pt modelId="{11D59B24-9775-4E82-977A-A47A350C3E55}" type="pres">
      <dgm:prSet presAssocID="{9929CE74-E7B3-4C85-90DE-3CE2A19EC32F}" presName="rootComposite" presStyleCnt="0"/>
      <dgm:spPr/>
    </dgm:pt>
    <dgm:pt modelId="{9DE7B7DA-8C8B-444A-AAE6-E35E99D9649D}" type="pres">
      <dgm:prSet presAssocID="{9929CE74-E7B3-4C85-90DE-3CE2A19EC32F}" presName="rootText" presStyleLbl="node4" presStyleIdx="10" presStyleCnt="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ADC272F-FE87-45FE-B44C-DC1A47D4B6F0}" type="pres">
      <dgm:prSet presAssocID="{9929CE74-E7B3-4C85-90DE-3CE2A19EC32F}" presName="rootConnector" presStyleLbl="node4" presStyleIdx="10" presStyleCnt="18"/>
      <dgm:spPr/>
      <dgm:t>
        <a:bodyPr/>
        <a:lstStyle/>
        <a:p>
          <a:endParaRPr lang="en-GB"/>
        </a:p>
      </dgm:t>
    </dgm:pt>
    <dgm:pt modelId="{CE8EE316-E9AA-44E0-B3B3-44A26BE636E0}" type="pres">
      <dgm:prSet presAssocID="{9929CE74-E7B3-4C85-90DE-3CE2A19EC32F}" presName="hierChild4" presStyleCnt="0"/>
      <dgm:spPr/>
    </dgm:pt>
    <dgm:pt modelId="{03D8CD5C-BAA8-4489-AA41-5454435C6C0C}" type="pres">
      <dgm:prSet presAssocID="{A00E30DC-74A6-4270-A6AA-0ACDA323D7CC}" presName="Name35" presStyleLbl="parChTrans1D4" presStyleIdx="13" presStyleCnt="21"/>
      <dgm:spPr/>
      <dgm:t>
        <a:bodyPr/>
        <a:lstStyle/>
        <a:p>
          <a:endParaRPr lang="en-GB"/>
        </a:p>
      </dgm:t>
    </dgm:pt>
    <dgm:pt modelId="{5C453E01-696A-461A-9E57-62DC6A321870}" type="pres">
      <dgm:prSet presAssocID="{4B6BD5AC-4683-4CC4-B1EC-46192257EDFE}" presName="hierRoot2" presStyleCnt="0">
        <dgm:presLayoutVars>
          <dgm:hierBranch val="init"/>
        </dgm:presLayoutVars>
      </dgm:prSet>
      <dgm:spPr/>
    </dgm:pt>
    <dgm:pt modelId="{F2E4397C-C293-434C-8C29-922FE54D88D8}" type="pres">
      <dgm:prSet presAssocID="{4B6BD5AC-4683-4CC4-B1EC-46192257EDFE}" presName="rootComposite" presStyleCnt="0"/>
      <dgm:spPr/>
    </dgm:pt>
    <dgm:pt modelId="{A89EB8B3-8838-4B4D-BE65-982C67E27532}" type="pres">
      <dgm:prSet presAssocID="{4B6BD5AC-4683-4CC4-B1EC-46192257EDFE}" presName="rootText" presStyleLbl="node4" presStyleIdx="11" presStyleCnt="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7F58C36-7FDC-48AD-B8C2-8AAF0BF7505A}" type="pres">
      <dgm:prSet presAssocID="{4B6BD5AC-4683-4CC4-B1EC-46192257EDFE}" presName="rootConnector" presStyleLbl="node4" presStyleIdx="11" presStyleCnt="18"/>
      <dgm:spPr/>
      <dgm:t>
        <a:bodyPr/>
        <a:lstStyle/>
        <a:p>
          <a:endParaRPr lang="en-GB"/>
        </a:p>
      </dgm:t>
    </dgm:pt>
    <dgm:pt modelId="{5511FB6C-5607-48AD-8F73-99B7CEC68895}" type="pres">
      <dgm:prSet presAssocID="{4B6BD5AC-4683-4CC4-B1EC-46192257EDFE}" presName="hierChild4" presStyleCnt="0"/>
      <dgm:spPr/>
    </dgm:pt>
    <dgm:pt modelId="{1A42171E-29B6-4DA0-8666-94DC0D443094}" type="pres">
      <dgm:prSet presAssocID="{4B6BD5AC-4683-4CC4-B1EC-46192257EDFE}" presName="hierChild5" presStyleCnt="0"/>
      <dgm:spPr/>
    </dgm:pt>
    <dgm:pt modelId="{725892C3-8E1E-4D00-A7F2-3DD630F06DEF}" type="pres">
      <dgm:prSet presAssocID="{4943A369-8B22-4286-B222-4E935BB392E8}" presName="Name35" presStyleLbl="parChTrans1D4" presStyleIdx="14" presStyleCnt="21"/>
      <dgm:spPr/>
      <dgm:t>
        <a:bodyPr/>
        <a:lstStyle/>
        <a:p>
          <a:endParaRPr lang="en-GB"/>
        </a:p>
      </dgm:t>
    </dgm:pt>
    <dgm:pt modelId="{7260E4A4-9253-43E3-AB1E-7762C4D4D323}" type="pres">
      <dgm:prSet presAssocID="{B5D72D33-2FC0-43AC-9852-C54F5C8A3C70}" presName="hierRoot2" presStyleCnt="0">
        <dgm:presLayoutVars>
          <dgm:hierBranch val="init"/>
        </dgm:presLayoutVars>
      </dgm:prSet>
      <dgm:spPr/>
    </dgm:pt>
    <dgm:pt modelId="{A4BFFB09-9C7B-4966-8467-428E7251DEDB}" type="pres">
      <dgm:prSet presAssocID="{B5D72D33-2FC0-43AC-9852-C54F5C8A3C70}" presName="rootComposite" presStyleCnt="0"/>
      <dgm:spPr/>
    </dgm:pt>
    <dgm:pt modelId="{DDDF2572-0DA3-4C04-84E0-563D53068794}" type="pres">
      <dgm:prSet presAssocID="{B5D72D33-2FC0-43AC-9852-C54F5C8A3C70}" presName="rootText" presStyleLbl="node4" presStyleIdx="12" presStyleCnt="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0F61170-6586-4814-8B08-614F76C54177}" type="pres">
      <dgm:prSet presAssocID="{B5D72D33-2FC0-43AC-9852-C54F5C8A3C70}" presName="rootConnector" presStyleLbl="node4" presStyleIdx="12" presStyleCnt="18"/>
      <dgm:spPr/>
      <dgm:t>
        <a:bodyPr/>
        <a:lstStyle/>
        <a:p>
          <a:endParaRPr lang="en-GB"/>
        </a:p>
      </dgm:t>
    </dgm:pt>
    <dgm:pt modelId="{BFFCEAB3-B07F-4B18-B3D4-1F0649A2EA1E}" type="pres">
      <dgm:prSet presAssocID="{B5D72D33-2FC0-43AC-9852-C54F5C8A3C70}" presName="hierChild4" presStyleCnt="0"/>
      <dgm:spPr/>
    </dgm:pt>
    <dgm:pt modelId="{0FEE0F01-D118-4DA2-888A-843A9AAA220A}" type="pres">
      <dgm:prSet presAssocID="{B5D72D33-2FC0-43AC-9852-C54F5C8A3C70}" presName="hierChild5" presStyleCnt="0"/>
      <dgm:spPr/>
    </dgm:pt>
    <dgm:pt modelId="{A48C8C65-FBE7-4374-BDC2-E16AB1E51A75}" type="pres">
      <dgm:prSet presAssocID="{F323FD77-D564-4716-8ED1-09C75548881F}" presName="Name35" presStyleLbl="parChTrans1D4" presStyleIdx="15" presStyleCnt="21"/>
      <dgm:spPr/>
      <dgm:t>
        <a:bodyPr/>
        <a:lstStyle/>
        <a:p>
          <a:endParaRPr lang="en-GB"/>
        </a:p>
      </dgm:t>
    </dgm:pt>
    <dgm:pt modelId="{EE285F2B-97B4-4EE2-847A-99F73FE556F3}" type="pres">
      <dgm:prSet presAssocID="{82D1D573-41D4-4A2C-9D80-F8050A6CEDD5}" presName="hierRoot2" presStyleCnt="0">
        <dgm:presLayoutVars>
          <dgm:hierBranch val="init"/>
        </dgm:presLayoutVars>
      </dgm:prSet>
      <dgm:spPr/>
    </dgm:pt>
    <dgm:pt modelId="{394FEC9B-2FD2-4BA8-9A22-5C8D497C3CB7}" type="pres">
      <dgm:prSet presAssocID="{82D1D573-41D4-4A2C-9D80-F8050A6CEDD5}" presName="rootComposite" presStyleCnt="0"/>
      <dgm:spPr/>
    </dgm:pt>
    <dgm:pt modelId="{0951E3E8-36FF-4AC4-8135-5D3FC595A865}" type="pres">
      <dgm:prSet presAssocID="{82D1D573-41D4-4A2C-9D80-F8050A6CEDD5}" presName="rootText" presStyleLbl="node4" presStyleIdx="13" presStyleCnt="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5D6A9AD-9D31-4DDF-B152-F59131A9B779}" type="pres">
      <dgm:prSet presAssocID="{82D1D573-41D4-4A2C-9D80-F8050A6CEDD5}" presName="rootConnector" presStyleLbl="node4" presStyleIdx="13" presStyleCnt="18"/>
      <dgm:spPr/>
      <dgm:t>
        <a:bodyPr/>
        <a:lstStyle/>
        <a:p>
          <a:endParaRPr lang="en-GB"/>
        </a:p>
      </dgm:t>
    </dgm:pt>
    <dgm:pt modelId="{2E874733-8BB6-4979-89DB-F9DA424D1D49}" type="pres">
      <dgm:prSet presAssocID="{82D1D573-41D4-4A2C-9D80-F8050A6CEDD5}" presName="hierChild4" presStyleCnt="0"/>
      <dgm:spPr/>
    </dgm:pt>
    <dgm:pt modelId="{6049F0B0-3C35-415F-96CC-88CC8732BF06}" type="pres">
      <dgm:prSet presAssocID="{82D1D573-41D4-4A2C-9D80-F8050A6CEDD5}" presName="hierChild5" presStyleCnt="0"/>
      <dgm:spPr/>
    </dgm:pt>
    <dgm:pt modelId="{3FC1ED31-1E39-413D-8F18-2544DEA9DCF7}" type="pres">
      <dgm:prSet presAssocID="{C7A035B2-4613-4A7C-9C82-67D47110BF15}" presName="Name35" presStyleLbl="parChTrans1D4" presStyleIdx="16" presStyleCnt="21"/>
      <dgm:spPr/>
      <dgm:t>
        <a:bodyPr/>
        <a:lstStyle/>
        <a:p>
          <a:endParaRPr lang="en-GB"/>
        </a:p>
      </dgm:t>
    </dgm:pt>
    <dgm:pt modelId="{430EE342-D06F-4E1E-87C1-38849E751B9F}" type="pres">
      <dgm:prSet presAssocID="{D812F1D6-EB64-482A-9F86-664C50EE6CCE}" presName="hierRoot2" presStyleCnt="0">
        <dgm:presLayoutVars>
          <dgm:hierBranch val="init"/>
        </dgm:presLayoutVars>
      </dgm:prSet>
      <dgm:spPr/>
    </dgm:pt>
    <dgm:pt modelId="{DDF79CE1-7198-4ECE-87D1-382C834AEF8F}" type="pres">
      <dgm:prSet presAssocID="{D812F1D6-EB64-482A-9F86-664C50EE6CCE}" presName="rootComposite" presStyleCnt="0"/>
      <dgm:spPr/>
    </dgm:pt>
    <dgm:pt modelId="{1FF83D2C-E8C4-4F54-A956-173BFB633BE0}" type="pres">
      <dgm:prSet presAssocID="{D812F1D6-EB64-482A-9F86-664C50EE6CCE}" presName="rootText" presStyleLbl="node4" presStyleIdx="14" presStyleCnt="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9CA4E7F-0469-45FF-9DC8-198F09B65CB1}" type="pres">
      <dgm:prSet presAssocID="{D812F1D6-EB64-482A-9F86-664C50EE6CCE}" presName="rootConnector" presStyleLbl="node4" presStyleIdx="14" presStyleCnt="18"/>
      <dgm:spPr/>
      <dgm:t>
        <a:bodyPr/>
        <a:lstStyle/>
        <a:p>
          <a:endParaRPr lang="en-GB"/>
        </a:p>
      </dgm:t>
    </dgm:pt>
    <dgm:pt modelId="{3CC64229-F563-4E15-A02A-6B124F4B3211}" type="pres">
      <dgm:prSet presAssocID="{D812F1D6-EB64-482A-9F86-664C50EE6CCE}" presName="hierChild4" presStyleCnt="0"/>
      <dgm:spPr/>
    </dgm:pt>
    <dgm:pt modelId="{F641EEDA-FCDC-4C10-90CB-9C325B05F01A}" type="pres">
      <dgm:prSet presAssocID="{D812F1D6-EB64-482A-9F86-664C50EE6CCE}" presName="hierChild5" presStyleCnt="0"/>
      <dgm:spPr/>
    </dgm:pt>
    <dgm:pt modelId="{F40F027C-C197-4987-9A4B-FC30556BD6EC}" type="pres">
      <dgm:prSet presAssocID="{9929CE74-E7B3-4C85-90DE-3CE2A19EC32F}" presName="hierChild5" presStyleCnt="0"/>
      <dgm:spPr/>
    </dgm:pt>
    <dgm:pt modelId="{1EA9036F-1CFA-4656-AB54-1FEAC571CDCE}" type="pres">
      <dgm:prSet presAssocID="{C3772E7D-2340-4E89-BACE-394FA0BBB5A3}" presName="Name111" presStyleLbl="parChTrans1D4" presStyleIdx="17" presStyleCnt="21"/>
      <dgm:spPr/>
      <dgm:t>
        <a:bodyPr/>
        <a:lstStyle/>
        <a:p>
          <a:endParaRPr lang="en-GB"/>
        </a:p>
      </dgm:t>
    </dgm:pt>
    <dgm:pt modelId="{76F135E2-9F8B-425E-8CFB-F1DDB2C22B58}" type="pres">
      <dgm:prSet presAssocID="{D1554FE1-C729-4BE8-A1D6-32D252E7E6B6}" presName="hierRoot3" presStyleCnt="0">
        <dgm:presLayoutVars>
          <dgm:hierBranch val="init"/>
        </dgm:presLayoutVars>
      </dgm:prSet>
      <dgm:spPr/>
    </dgm:pt>
    <dgm:pt modelId="{4CE54BB9-CFAD-43EE-BFD7-2C48886BCC22}" type="pres">
      <dgm:prSet presAssocID="{D1554FE1-C729-4BE8-A1D6-32D252E7E6B6}" presName="rootComposite3" presStyleCnt="0"/>
      <dgm:spPr/>
    </dgm:pt>
    <dgm:pt modelId="{20DE8286-F958-4C1A-B3BE-6B930E20EB59}" type="pres">
      <dgm:prSet presAssocID="{D1554FE1-C729-4BE8-A1D6-32D252E7E6B6}" presName="rootText3" presStyleLbl="asst4" presStyleIdx="2" presStyleCnt="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6EB7D86-6910-4F15-BB66-2730CE1E9390}" type="pres">
      <dgm:prSet presAssocID="{D1554FE1-C729-4BE8-A1D6-32D252E7E6B6}" presName="rootConnector3" presStyleLbl="asst4" presStyleIdx="2" presStyleCnt="3"/>
      <dgm:spPr/>
      <dgm:t>
        <a:bodyPr/>
        <a:lstStyle/>
        <a:p>
          <a:endParaRPr lang="en-GB"/>
        </a:p>
      </dgm:t>
    </dgm:pt>
    <dgm:pt modelId="{688AFE70-5521-40B5-A4D2-BCDC7C67D577}" type="pres">
      <dgm:prSet presAssocID="{D1554FE1-C729-4BE8-A1D6-32D252E7E6B6}" presName="hierChild6" presStyleCnt="0"/>
      <dgm:spPr/>
    </dgm:pt>
    <dgm:pt modelId="{F2ACC18A-B4F4-4767-8394-CC70A8FF918F}" type="pres">
      <dgm:prSet presAssocID="{D1554FE1-C729-4BE8-A1D6-32D252E7E6B6}" presName="hierChild7" presStyleCnt="0"/>
      <dgm:spPr/>
    </dgm:pt>
    <dgm:pt modelId="{F5A68804-C492-4D55-BA64-674EBD690FA2}" type="pres">
      <dgm:prSet presAssocID="{93AF05F1-FBFB-425D-94A5-CAA5C63D4C74}" presName="hierChild5" presStyleCnt="0"/>
      <dgm:spPr/>
    </dgm:pt>
    <dgm:pt modelId="{49C45C01-6CAC-4ACB-9595-DB2C2ECC385C}" type="pres">
      <dgm:prSet presAssocID="{3C9D83CC-90EC-46BD-97EF-F3CC80435522}" presName="Name35" presStyleLbl="parChTrans1D3" presStyleIdx="1" presStyleCnt="2"/>
      <dgm:spPr/>
      <dgm:t>
        <a:bodyPr/>
        <a:lstStyle/>
        <a:p>
          <a:endParaRPr lang="en-GB"/>
        </a:p>
      </dgm:t>
    </dgm:pt>
    <dgm:pt modelId="{B06432DC-F41C-401C-80DE-2C140268DB3B}" type="pres">
      <dgm:prSet presAssocID="{20D791C3-7218-454B-A443-44B7FC5D1463}" presName="hierRoot2" presStyleCnt="0">
        <dgm:presLayoutVars>
          <dgm:hierBranch/>
        </dgm:presLayoutVars>
      </dgm:prSet>
      <dgm:spPr/>
    </dgm:pt>
    <dgm:pt modelId="{0EF844C0-034E-4928-BECE-4ED5B28E66A5}" type="pres">
      <dgm:prSet presAssocID="{20D791C3-7218-454B-A443-44B7FC5D1463}" presName="rootComposite" presStyleCnt="0"/>
      <dgm:spPr/>
    </dgm:pt>
    <dgm:pt modelId="{D99307B3-8649-40C1-B4CA-8554D57E70C7}" type="pres">
      <dgm:prSet presAssocID="{20D791C3-7218-454B-A443-44B7FC5D1463}" presName="rootText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1074DC2-B3CA-419E-AC3B-4DFADD5C2B62}" type="pres">
      <dgm:prSet presAssocID="{20D791C3-7218-454B-A443-44B7FC5D1463}" presName="rootConnector" presStyleLbl="node3" presStyleIdx="1" presStyleCnt="2"/>
      <dgm:spPr/>
      <dgm:t>
        <a:bodyPr/>
        <a:lstStyle/>
        <a:p>
          <a:endParaRPr lang="en-GB"/>
        </a:p>
      </dgm:t>
    </dgm:pt>
    <dgm:pt modelId="{A3980FA0-1C02-468F-B14B-659028B95CDC}" type="pres">
      <dgm:prSet presAssocID="{20D791C3-7218-454B-A443-44B7FC5D1463}" presName="hierChild4" presStyleCnt="0"/>
      <dgm:spPr/>
    </dgm:pt>
    <dgm:pt modelId="{74D90CEA-2A7D-495C-BD57-73377428B1AD}" type="pres">
      <dgm:prSet presAssocID="{6F8C2634-EEDE-4FB0-A51C-3B7DEF638AB6}" presName="Name35" presStyleLbl="parChTrans1D4" presStyleIdx="18" presStyleCnt="21"/>
      <dgm:spPr/>
      <dgm:t>
        <a:bodyPr/>
        <a:lstStyle/>
        <a:p>
          <a:endParaRPr lang="en-GB"/>
        </a:p>
      </dgm:t>
    </dgm:pt>
    <dgm:pt modelId="{C0B98B66-E3FD-462E-9EAA-D87B5F1939B2}" type="pres">
      <dgm:prSet presAssocID="{D57F563E-82A4-4F7E-8719-BCC6623AA943}" presName="hierRoot2" presStyleCnt="0">
        <dgm:presLayoutVars>
          <dgm:hierBranch val="init"/>
        </dgm:presLayoutVars>
      </dgm:prSet>
      <dgm:spPr/>
    </dgm:pt>
    <dgm:pt modelId="{57A42F41-7A28-4729-9FB3-C55DBCD9EB64}" type="pres">
      <dgm:prSet presAssocID="{D57F563E-82A4-4F7E-8719-BCC6623AA943}" presName="rootComposite" presStyleCnt="0"/>
      <dgm:spPr/>
    </dgm:pt>
    <dgm:pt modelId="{0179497B-1FA1-45B1-A027-FF7B5D2EAAF7}" type="pres">
      <dgm:prSet presAssocID="{D57F563E-82A4-4F7E-8719-BCC6623AA943}" presName="rootText" presStyleLbl="node4" presStyleIdx="15" presStyleCnt="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03F104D-A9B5-48C3-8F3C-D44BB8CD851B}" type="pres">
      <dgm:prSet presAssocID="{D57F563E-82A4-4F7E-8719-BCC6623AA943}" presName="rootConnector" presStyleLbl="node4" presStyleIdx="15" presStyleCnt="18"/>
      <dgm:spPr/>
      <dgm:t>
        <a:bodyPr/>
        <a:lstStyle/>
        <a:p>
          <a:endParaRPr lang="en-GB"/>
        </a:p>
      </dgm:t>
    </dgm:pt>
    <dgm:pt modelId="{4ADE1839-3B52-4106-8C53-EE1EE5A3F3B5}" type="pres">
      <dgm:prSet presAssocID="{D57F563E-82A4-4F7E-8719-BCC6623AA943}" presName="hierChild4" presStyleCnt="0"/>
      <dgm:spPr/>
    </dgm:pt>
    <dgm:pt modelId="{D34FF73A-4F0B-4AB8-B111-F80B3CE677B8}" type="pres">
      <dgm:prSet presAssocID="{D57F563E-82A4-4F7E-8719-BCC6623AA943}" presName="hierChild5" presStyleCnt="0"/>
      <dgm:spPr/>
    </dgm:pt>
    <dgm:pt modelId="{D82C7BB9-7D80-494B-84B1-014123612803}" type="pres">
      <dgm:prSet presAssocID="{936103CE-3445-4A4C-9DE1-3239135A3975}" presName="Name35" presStyleLbl="parChTrans1D4" presStyleIdx="19" presStyleCnt="21"/>
      <dgm:spPr/>
      <dgm:t>
        <a:bodyPr/>
        <a:lstStyle/>
        <a:p>
          <a:endParaRPr lang="en-GB"/>
        </a:p>
      </dgm:t>
    </dgm:pt>
    <dgm:pt modelId="{3DF2A911-3F50-434E-B597-4476C8011823}" type="pres">
      <dgm:prSet presAssocID="{CD540F16-2394-4FC3-9925-C455D2B952B7}" presName="hierRoot2" presStyleCnt="0">
        <dgm:presLayoutVars>
          <dgm:hierBranch val="init"/>
        </dgm:presLayoutVars>
      </dgm:prSet>
      <dgm:spPr/>
    </dgm:pt>
    <dgm:pt modelId="{C660E6A5-9268-448A-8F9A-ECF818FC027E}" type="pres">
      <dgm:prSet presAssocID="{CD540F16-2394-4FC3-9925-C455D2B952B7}" presName="rootComposite" presStyleCnt="0"/>
      <dgm:spPr/>
    </dgm:pt>
    <dgm:pt modelId="{2CF764E4-237A-4999-8830-A5138CEF6EDB}" type="pres">
      <dgm:prSet presAssocID="{CD540F16-2394-4FC3-9925-C455D2B952B7}" presName="rootText" presStyleLbl="node4" presStyleIdx="16" presStyleCnt="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B413BEA-D469-4781-831F-B577F90A8084}" type="pres">
      <dgm:prSet presAssocID="{CD540F16-2394-4FC3-9925-C455D2B952B7}" presName="rootConnector" presStyleLbl="node4" presStyleIdx="16" presStyleCnt="18"/>
      <dgm:spPr/>
      <dgm:t>
        <a:bodyPr/>
        <a:lstStyle/>
        <a:p>
          <a:endParaRPr lang="en-GB"/>
        </a:p>
      </dgm:t>
    </dgm:pt>
    <dgm:pt modelId="{168FB41D-EEDC-4A52-A5D7-F7E3D425D446}" type="pres">
      <dgm:prSet presAssocID="{CD540F16-2394-4FC3-9925-C455D2B952B7}" presName="hierChild4" presStyleCnt="0"/>
      <dgm:spPr/>
    </dgm:pt>
    <dgm:pt modelId="{EF279B73-2CCC-48BD-BCA5-4198ECCA61E0}" type="pres">
      <dgm:prSet presAssocID="{CD540F16-2394-4FC3-9925-C455D2B952B7}" presName="hierChild5" presStyleCnt="0"/>
      <dgm:spPr/>
    </dgm:pt>
    <dgm:pt modelId="{7E234DF4-4EC1-4AA4-A61F-458248B201B6}" type="pres">
      <dgm:prSet presAssocID="{56AA9053-FD46-42E5-95C0-CF3494110295}" presName="Name35" presStyleLbl="parChTrans1D4" presStyleIdx="20" presStyleCnt="21"/>
      <dgm:spPr/>
      <dgm:t>
        <a:bodyPr/>
        <a:lstStyle/>
        <a:p>
          <a:endParaRPr lang="en-GB"/>
        </a:p>
      </dgm:t>
    </dgm:pt>
    <dgm:pt modelId="{A10BDA3C-F10A-48D0-9DFF-110799521272}" type="pres">
      <dgm:prSet presAssocID="{9D3FF93B-3465-41C7-B69F-26858EC7AD56}" presName="hierRoot2" presStyleCnt="0">
        <dgm:presLayoutVars>
          <dgm:hierBranch val="init"/>
        </dgm:presLayoutVars>
      </dgm:prSet>
      <dgm:spPr/>
    </dgm:pt>
    <dgm:pt modelId="{5F9E9C4A-DF2F-4B00-B110-C1BB636D1D17}" type="pres">
      <dgm:prSet presAssocID="{9D3FF93B-3465-41C7-B69F-26858EC7AD56}" presName="rootComposite" presStyleCnt="0"/>
      <dgm:spPr/>
    </dgm:pt>
    <dgm:pt modelId="{3446E04C-2B18-41E3-95F6-1E2B7263FE9D}" type="pres">
      <dgm:prSet presAssocID="{9D3FF93B-3465-41C7-B69F-26858EC7AD56}" presName="rootText" presStyleLbl="node4" presStyleIdx="17" presStyleCnt="1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E686245-7532-45F8-BE8B-ADBC45BB80C8}" type="pres">
      <dgm:prSet presAssocID="{9D3FF93B-3465-41C7-B69F-26858EC7AD56}" presName="rootConnector" presStyleLbl="node4" presStyleIdx="17" presStyleCnt="18"/>
      <dgm:spPr/>
      <dgm:t>
        <a:bodyPr/>
        <a:lstStyle/>
        <a:p>
          <a:endParaRPr lang="en-GB"/>
        </a:p>
      </dgm:t>
    </dgm:pt>
    <dgm:pt modelId="{37E01DD8-1AB1-4DF0-AE1D-E0FCF0F8CB9C}" type="pres">
      <dgm:prSet presAssocID="{9D3FF93B-3465-41C7-B69F-26858EC7AD56}" presName="hierChild4" presStyleCnt="0"/>
      <dgm:spPr/>
    </dgm:pt>
    <dgm:pt modelId="{31DBBCE5-E61D-4ED6-94D4-B9BB26EE9911}" type="pres">
      <dgm:prSet presAssocID="{9D3FF93B-3465-41C7-B69F-26858EC7AD56}" presName="hierChild5" presStyleCnt="0"/>
      <dgm:spPr/>
    </dgm:pt>
    <dgm:pt modelId="{5B0AE485-5F4C-412A-AAFD-5CD2EB817DC5}" type="pres">
      <dgm:prSet presAssocID="{20D791C3-7218-454B-A443-44B7FC5D1463}" presName="hierChild5" presStyleCnt="0"/>
      <dgm:spPr/>
    </dgm:pt>
    <dgm:pt modelId="{EF59EC10-1FB7-466C-9CE8-57CFDEE647E0}" type="pres">
      <dgm:prSet presAssocID="{495DCA17-571C-4D48-9E98-DA2A219E8E76}" presName="hierChild5" presStyleCnt="0"/>
      <dgm:spPr/>
    </dgm:pt>
    <dgm:pt modelId="{6D70757D-C5A7-4C6B-B37D-DBC113DAB397}" type="pres">
      <dgm:prSet presAssocID="{3123F457-2EC7-4164-BFC7-5C920FA7A4F7}" presName="hierChild3" presStyleCnt="0"/>
      <dgm:spPr/>
    </dgm:pt>
    <dgm:pt modelId="{820C7505-D5EB-45BE-8122-29BB10DBBF34}" type="pres">
      <dgm:prSet presAssocID="{20E68030-1E7E-4B3F-BAE7-563379CE4EDD}" presName="Name111" presStyleLbl="parChTrans1D2" presStyleIdx="1" presStyleCnt="2"/>
      <dgm:spPr/>
      <dgm:t>
        <a:bodyPr/>
        <a:lstStyle/>
        <a:p>
          <a:endParaRPr lang="en-GB"/>
        </a:p>
      </dgm:t>
    </dgm:pt>
    <dgm:pt modelId="{E054F30D-79CF-437E-91F2-52EFFD3429AF}" type="pres">
      <dgm:prSet presAssocID="{92E4FDCF-BB1F-48CA-9279-9969274ACC6E}" presName="hierRoot3" presStyleCnt="0">
        <dgm:presLayoutVars>
          <dgm:hierBranch val="init"/>
        </dgm:presLayoutVars>
      </dgm:prSet>
      <dgm:spPr/>
    </dgm:pt>
    <dgm:pt modelId="{307652CE-4358-4318-B6D1-F6C2DF5799BB}" type="pres">
      <dgm:prSet presAssocID="{92E4FDCF-BB1F-48CA-9279-9969274ACC6E}" presName="rootComposite3" presStyleCnt="0"/>
      <dgm:spPr/>
    </dgm:pt>
    <dgm:pt modelId="{AE9BD842-1F53-4877-BFEF-215364C92231}" type="pres">
      <dgm:prSet presAssocID="{92E4FDCF-BB1F-48CA-9279-9969274ACC6E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3ED650E-D024-4BC2-987F-C42DD339673C}" type="pres">
      <dgm:prSet presAssocID="{92E4FDCF-BB1F-48CA-9279-9969274ACC6E}" presName="rootConnector3" presStyleLbl="asst1" presStyleIdx="0" presStyleCnt="1"/>
      <dgm:spPr/>
      <dgm:t>
        <a:bodyPr/>
        <a:lstStyle/>
        <a:p>
          <a:endParaRPr lang="en-GB"/>
        </a:p>
      </dgm:t>
    </dgm:pt>
    <dgm:pt modelId="{CE7EA72E-781E-43C9-9906-E581D5051CF9}" type="pres">
      <dgm:prSet presAssocID="{92E4FDCF-BB1F-48CA-9279-9969274ACC6E}" presName="hierChild6" presStyleCnt="0"/>
      <dgm:spPr/>
    </dgm:pt>
    <dgm:pt modelId="{0F57AB54-4620-450C-B005-ACBBD5B5ABC2}" type="pres">
      <dgm:prSet presAssocID="{92E4FDCF-BB1F-48CA-9279-9969274ACC6E}" presName="hierChild7" presStyleCnt="0"/>
      <dgm:spPr/>
    </dgm:pt>
  </dgm:ptLst>
  <dgm:cxnLst>
    <dgm:cxn modelId="{3A9CB039-D6A8-4189-808F-8B4B7A153CE4}" type="presOf" srcId="{0925A1A7-64A1-42EF-B4C2-0B6363873050}" destId="{F28E9B87-0A26-4FA9-BFEB-EBE3045B7B09}" srcOrd="0" destOrd="0" presId="urn:microsoft.com/office/officeart/2005/8/layout/orgChart1"/>
    <dgm:cxn modelId="{57E0C5CC-8299-4A38-B4E6-0F0A4B667EE3}" type="presOf" srcId="{D57F563E-82A4-4F7E-8719-BCC6623AA943}" destId="{203F104D-A9B5-48C3-8F3C-D44BB8CD851B}" srcOrd="1" destOrd="0" presId="urn:microsoft.com/office/officeart/2005/8/layout/orgChart1"/>
    <dgm:cxn modelId="{1B7BB5CE-FE4C-440B-B2AF-72CAF49826F2}" type="presOf" srcId="{A8C065EB-69EF-4D81-9449-52E74FC9EB1C}" destId="{0DA9FBB6-B631-4FCF-8D5D-A4B5714EB27A}" srcOrd="1" destOrd="0" presId="urn:microsoft.com/office/officeart/2005/8/layout/orgChart1"/>
    <dgm:cxn modelId="{C993CAA9-B3C3-4CDB-8042-0159EA3E5266}" srcId="{A8C065EB-69EF-4D81-9449-52E74FC9EB1C}" destId="{0897E740-D2A6-449B-9668-7709F8EACA44}" srcOrd="1" destOrd="0" parTransId="{B0637428-10D1-44EC-A894-8883D8B92430}" sibTransId="{F0035B32-CA5E-4E93-819B-4B05B8E54905}"/>
    <dgm:cxn modelId="{D80DFF9B-59D2-474C-81E1-CDE7B375F826}" type="presOf" srcId="{4943A369-8B22-4286-B222-4E935BB392E8}" destId="{725892C3-8E1E-4D00-A7F2-3DD630F06DEF}" srcOrd="0" destOrd="0" presId="urn:microsoft.com/office/officeart/2005/8/layout/orgChart1"/>
    <dgm:cxn modelId="{0595275E-CC1C-4EF2-8BF4-1E96FCBB9318}" srcId="{9929CE74-E7B3-4C85-90DE-3CE2A19EC32F}" destId="{82D1D573-41D4-4A2C-9D80-F8050A6CEDD5}" srcOrd="3" destOrd="0" parTransId="{F323FD77-D564-4716-8ED1-09C75548881F}" sibTransId="{959ABD3E-046C-424B-867C-49135C8DC7FE}"/>
    <dgm:cxn modelId="{8C7C2A8C-18ED-437A-8A51-BD8FA3147AD5}" type="presOf" srcId="{92E4FDCF-BB1F-48CA-9279-9969274ACC6E}" destId="{AE9BD842-1F53-4877-BFEF-215364C92231}" srcOrd="0" destOrd="0" presId="urn:microsoft.com/office/officeart/2005/8/layout/orgChart1"/>
    <dgm:cxn modelId="{BA8B419E-46B0-4E63-B269-52A8DD1D8F13}" type="presOf" srcId="{D812F1D6-EB64-482A-9F86-664C50EE6CCE}" destId="{1FF83D2C-E8C4-4F54-A956-173BFB633BE0}" srcOrd="0" destOrd="0" presId="urn:microsoft.com/office/officeart/2005/8/layout/orgChart1"/>
    <dgm:cxn modelId="{4211C6A2-F193-4202-B04E-CE212C1DAD50}" type="presOf" srcId="{495DCA17-571C-4D48-9E98-DA2A219E8E76}" destId="{B228A35D-5A65-46D6-ADDF-11581AC95A0A}" srcOrd="1" destOrd="0" presId="urn:microsoft.com/office/officeart/2005/8/layout/orgChart1"/>
    <dgm:cxn modelId="{A3F43257-15E0-4A2A-943B-5ED137F508E0}" type="presOf" srcId="{9929CE74-E7B3-4C85-90DE-3CE2A19EC32F}" destId="{9DE7B7DA-8C8B-444A-AAE6-E35E99D9649D}" srcOrd="0" destOrd="0" presId="urn:microsoft.com/office/officeart/2005/8/layout/orgChart1"/>
    <dgm:cxn modelId="{498A4A00-EFEF-479D-B5D5-172629BB207A}" type="presOf" srcId="{B42440E3-625A-4C46-9B8A-487C9EFF3AB4}" destId="{8FB3852F-C3D6-4543-BBC7-ADB6CDF8D70E}" srcOrd="0" destOrd="0" presId="urn:microsoft.com/office/officeart/2005/8/layout/orgChart1"/>
    <dgm:cxn modelId="{75864222-8AE0-497F-9384-C777BDCC8A11}" srcId="{C1FCF7C7-4AC0-4D94-A4FB-1A8D46070993}" destId="{6C64776E-3C60-401D-B097-89DD324D63F4}" srcOrd="2" destOrd="0" parTransId="{7B709949-873A-475E-927F-8851B3681381}" sibTransId="{1E2813AD-6F44-4098-A168-28295AA9DE06}"/>
    <dgm:cxn modelId="{33BAF472-1354-49BD-B145-4139ACF4002A}" type="presOf" srcId="{D1554FE1-C729-4BE8-A1D6-32D252E7E6B6}" destId="{20DE8286-F958-4C1A-B3BE-6B930E20EB59}" srcOrd="0" destOrd="0" presId="urn:microsoft.com/office/officeart/2005/8/layout/orgChart1"/>
    <dgm:cxn modelId="{9A709513-1DA3-4E54-9F62-EC2FEB796345}" type="presOf" srcId="{6DDD3717-02DA-44A3-9286-CC9535E55C02}" destId="{FAA602B1-67B4-46BF-842F-63740940C65C}" srcOrd="1" destOrd="0" presId="urn:microsoft.com/office/officeart/2005/8/layout/orgChart1"/>
    <dgm:cxn modelId="{9CF06CCF-C434-4E6A-AC6D-0454AC7C4C6B}" type="presOf" srcId="{5BA0956C-273E-475F-9AE1-07583D28C601}" destId="{FF1BB212-4AB3-4C54-B4C2-571A698F3687}" srcOrd="1" destOrd="0" presId="urn:microsoft.com/office/officeart/2005/8/layout/orgChart1"/>
    <dgm:cxn modelId="{179909FA-2CC4-406D-9265-1E8E3AF7462B}" type="presOf" srcId="{CD6C851B-B79D-4065-B785-490DFF952B81}" destId="{ACCE3E89-0177-4884-8DF5-BA52F2B9DF9D}" srcOrd="0" destOrd="0" presId="urn:microsoft.com/office/officeart/2005/8/layout/orgChart1"/>
    <dgm:cxn modelId="{D2729C84-DB37-4D75-B4D5-968B0370F8DF}" type="presOf" srcId="{A00E30DC-74A6-4270-A6AA-0ACDA323D7CC}" destId="{03D8CD5C-BAA8-4489-AA41-5454435C6C0C}" srcOrd="0" destOrd="0" presId="urn:microsoft.com/office/officeart/2005/8/layout/orgChart1"/>
    <dgm:cxn modelId="{B7744FAF-8B04-42AF-A614-131A2428025D}" type="presOf" srcId="{82D1D573-41D4-4A2C-9D80-F8050A6CEDD5}" destId="{95D6A9AD-9D31-4DDF-B152-F59131A9B779}" srcOrd="1" destOrd="0" presId="urn:microsoft.com/office/officeart/2005/8/layout/orgChart1"/>
    <dgm:cxn modelId="{99266C63-9468-497B-ADEB-0616CDABD6E0}" type="presOf" srcId="{F1D60595-A99D-4645-B7C0-E9252AC71B59}" destId="{AF7D97DE-82DB-4EC9-A946-1398E2E61F8A}" srcOrd="1" destOrd="0" presId="urn:microsoft.com/office/officeart/2005/8/layout/orgChart1"/>
    <dgm:cxn modelId="{F95F1CC7-DE0F-459C-A036-AE796EAC5B31}" srcId="{20D791C3-7218-454B-A443-44B7FC5D1463}" destId="{CD540F16-2394-4FC3-9925-C455D2B952B7}" srcOrd="1" destOrd="0" parTransId="{936103CE-3445-4A4C-9DE1-3239135A3975}" sibTransId="{E29C4968-1FC8-4E42-8ADF-C6CAE3FFF366}"/>
    <dgm:cxn modelId="{D387CC75-34E1-4427-96E0-1FD3CC8CF857}" srcId="{9929CE74-E7B3-4C85-90DE-3CE2A19EC32F}" destId="{D1554FE1-C729-4BE8-A1D6-32D252E7E6B6}" srcOrd="2" destOrd="0" parTransId="{C3772E7D-2340-4E89-BACE-394FA0BBB5A3}" sibTransId="{FD3698F5-7733-4703-9FB8-9965564FC9A4}"/>
    <dgm:cxn modelId="{6C201D21-7769-4D6E-8A72-FC4E41B5D198}" srcId="{C2008048-FDFF-4397-A1CE-B295275B0BBE}" destId="{3123F457-2EC7-4164-BFC7-5C920FA7A4F7}" srcOrd="0" destOrd="0" parTransId="{A1B1AF98-72D8-4913-9B8A-1B5CB79C486F}" sibTransId="{C2128267-016D-403B-8794-9314B104DA20}"/>
    <dgm:cxn modelId="{C5196CB7-22CA-4274-9F09-554C73AA929B}" type="presOf" srcId="{C2008048-FDFF-4397-A1CE-B295275B0BBE}" destId="{59AD2EA0-FBE1-48B2-8FB4-A4626F7CDA6B}" srcOrd="0" destOrd="0" presId="urn:microsoft.com/office/officeart/2005/8/layout/orgChart1"/>
    <dgm:cxn modelId="{19A34DF9-191B-4881-B4D2-113859357AC2}" type="presOf" srcId="{6DDD3717-02DA-44A3-9286-CC9535E55C02}" destId="{5004806F-F60B-49D8-9043-B158EB662CD6}" srcOrd="0" destOrd="0" presId="urn:microsoft.com/office/officeart/2005/8/layout/orgChart1"/>
    <dgm:cxn modelId="{CF077546-1BCD-4D5F-8F96-2DA9C283D9E4}" srcId="{9929CE74-E7B3-4C85-90DE-3CE2A19EC32F}" destId="{B5D72D33-2FC0-43AC-9852-C54F5C8A3C70}" srcOrd="1" destOrd="0" parTransId="{4943A369-8B22-4286-B222-4E935BB392E8}" sibTransId="{8E943751-66A4-420C-9EC1-C997962B081B}"/>
    <dgm:cxn modelId="{887DF5FA-D85D-4C3A-AEB5-5B9CA7355932}" type="presOf" srcId="{C7A035B2-4613-4A7C-9C82-67D47110BF15}" destId="{3FC1ED31-1E39-413D-8F18-2544DEA9DCF7}" srcOrd="0" destOrd="0" presId="urn:microsoft.com/office/officeart/2005/8/layout/orgChart1"/>
    <dgm:cxn modelId="{6ABFCFE1-EE8F-416E-A2C6-1A71C8E08F82}" srcId="{9929CE74-E7B3-4C85-90DE-3CE2A19EC32F}" destId="{4B6BD5AC-4683-4CC4-B1EC-46192257EDFE}" srcOrd="0" destOrd="0" parTransId="{A00E30DC-74A6-4270-A6AA-0ACDA323D7CC}" sibTransId="{9A2F604A-80BB-4BF0-8742-3DAF0339C07F}"/>
    <dgm:cxn modelId="{7A075FB5-E2CF-4F7C-A5FD-6A6A85543899}" type="presOf" srcId="{5BA0956C-273E-475F-9AE1-07583D28C601}" destId="{FE476C3A-109E-4160-9552-8F4DDF8EE1DE}" srcOrd="0" destOrd="0" presId="urn:microsoft.com/office/officeart/2005/8/layout/orgChart1"/>
    <dgm:cxn modelId="{26C5A5AF-8819-4CB8-B47F-7D8116ADDB19}" type="presOf" srcId="{93AF05F1-FBFB-425D-94A5-CAA5C63D4C74}" destId="{E72D31A5-8031-4A21-86BE-4B29786EC21D}" srcOrd="1" destOrd="0" presId="urn:microsoft.com/office/officeart/2005/8/layout/orgChart1"/>
    <dgm:cxn modelId="{6FD3A2F7-B44A-4327-BA60-770F50EF75FD}" type="presOf" srcId="{AE774DB5-C7EC-4B0C-A67E-A3E255AC9129}" destId="{EB7F588B-0347-4695-8080-8D913D5076DB}" srcOrd="0" destOrd="0" presId="urn:microsoft.com/office/officeart/2005/8/layout/orgChart1"/>
    <dgm:cxn modelId="{F43928A7-5F08-4B97-8CBA-9F80D8A1CD2B}" type="presOf" srcId="{0897E740-D2A6-449B-9668-7709F8EACA44}" destId="{1D682E07-8E14-4F85-9CC0-2884AAAFCABC}" srcOrd="1" destOrd="0" presId="urn:microsoft.com/office/officeart/2005/8/layout/orgChart1"/>
    <dgm:cxn modelId="{351AB896-CAA7-48AA-A3B2-768DD3F57FA5}" srcId="{C1FCF7C7-4AC0-4D94-A4FB-1A8D46070993}" destId="{B42440E3-625A-4C46-9B8A-487C9EFF3AB4}" srcOrd="4" destOrd="0" parTransId="{F53B72FC-6E83-40F0-9B69-E4EF3E13C146}" sibTransId="{C06EFB84-A758-4912-A285-67E15F78E318}"/>
    <dgm:cxn modelId="{F4478347-33AA-454A-9510-C3BAD9D6962E}" srcId="{495DCA17-571C-4D48-9E98-DA2A219E8E76}" destId="{20D791C3-7218-454B-A443-44B7FC5D1463}" srcOrd="1" destOrd="0" parTransId="{3C9D83CC-90EC-46BD-97EF-F3CC80435522}" sibTransId="{2FEC4445-4370-4316-A845-5519094D1D48}"/>
    <dgm:cxn modelId="{6007E009-A4F8-4478-9015-C1ABDF1D20B8}" srcId="{93AF05F1-FBFB-425D-94A5-CAA5C63D4C74}" destId="{A8C065EB-69EF-4D81-9449-52E74FC9EB1C}" srcOrd="1" destOrd="0" parTransId="{92928F84-9B82-479E-AD5D-E4CBEBDEDA10}" sibTransId="{C783B250-335B-465C-BE2E-53AA5E1D6818}"/>
    <dgm:cxn modelId="{C1FE6DD1-BE8C-46E4-A865-318154302D2C}" type="presOf" srcId="{7B709949-873A-475E-927F-8851B3681381}" destId="{F1045E4C-0463-4C5D-8FC1-293A277F3780}" srcOrd="0" destOrd="0" presId="urn:microsoft.com/office/officeart/2005/8/layout/orgChart1"/>
    <dgm:cxn modelId="{42086F4F-57CF-412B-AAB0-D8A4AF116912}" type="presOf" srcId="{495DCA17-571C-4D48-9E98-DA2A219E8E76}" destId="{2F4BEBA0-A20D-439B-BA44-7E9439AE86CC}" srcOrd="0" destOrd="0" presId="urn:microsoft.com/office/officeart/2005/8/layout/orgChart1"/>
    <dgm:cxn modelId="{EC9EA3C8-8067-4F7A-9E1E-D3210FE4693B}" srcId="{9929CE74-E7B3-4C85-90DE-3CE2A19EC32F}" destId="{D812F1D6-EB64-482A-9F86-664C50EE6CCE}" srcOrd="4" destOrd="0" parTransId="{C7A035B2-4613-4A7C-9C82-67D47110BF15}" sibTransId="{A67F466E-B008-4F9C-80E5-BE658D36F148}"/>
    <dgm:cxn modelId="{D782FDF5-E00A-459D-99ED-8D0C7937AC78}" type="presOf" srcId="{3611AA56-FC46-4A82-AF8E-D4DF8AEE15EC}" destId="{A3320407-4167-4465-858C-D537C2B96F06}" srcOrd="1" destOrd="0" presId="urn:microsoft.com/office/officeart/2005/8/layout/orgChart1"/>
    <dgm:cxn modelId="{6B39D241-3F28-4BF6-9859-D24EC49D7E8C}" type="presOf" srcId="{C1FCF7C7-4AC0-4D94-A4FB-1A8D46070993}" destId="{45648952-DE72-40EC-88E4-AC2CE72CAB0F}" srcOrd="0" destOrd="0" presId="urn:microsoft.com/office/officeart/2005/8/layout/orgChart1"/>
    <dgm:cxn modelId="{9D03461B-CE8D-4230-B6A8-4CB3A03DA0EA}" srcId="{3123F457-2EC7-4164-BFC7-5C920FA7A4F7}" destId="{495DCA17-571C-4D48-9E98-DA2A219E8E76}" srcOrd="1" destOrd="0" parTransId="{46A3354C-2EB4-416A-BC55-1A4AB963A254}" sibTransId="{12C73C61-C566-4B37-8BAD-F203969BC0B0}"/>
    <dgm:cxn modelId="{8CDCE9F8-2842-4B40-9D7F-0AA0D1A1BF5D}" type="presOf" srcId="{B0637428-10D1-44EC-A894-8883D8B92430}" destId="{1CC6D204-9D3A-4E8E-8232-8EB99CDEFA4F}" srcOrd="0" destOrd="0" presId="urn:microsoft.com/office/officeart/2005/8/layout/orgChart1"/>
    <dgm:cxn modelId="{B4E4B16F-5CA8-4BAA-8B44-149CEBAFB586}" type="presOf" srcId="{93AF05F1-FBFB-425D-94A5-CAA5C63D4C74}" destId="{312E3893-3ABF-42E3-BCE9-C83D66B97C8F}" srcOrd="0" destOrd="0" presId="urn:microsoft.com/office/officeart/2005/8/layout/orgChart1"/>
    <dgm:cxn modelId="{9F979FBD-5E10-42EA-BB78-5FA030339AF1}" srcId="{495DCA17-571C-4D48-9E98-DA2A219E8E76}" destId="{93AF05F1-FBFB-425D-94A5-CAA5C63D4C74}" srcOrd="0" destOrd="0" parTransId="{0925A1A7-64A1-42EF-B4C2-0B6363873050}" sibTransId="{7554344A-523E-466A-8471-27054C43F728}"/>
    <dgm:cxn modelId="{A013CC53-2F52-4434-B19B-74604BA16007}" type="presOf" srcId="{494118F3-8F82-4422-90B9-F705B83775E1}" destId="{B921DCFE-81E4-44AA-A394-6E0174FCD17A}" srcOrd="1" destOrd="0" presId="urn:microsoft.com/office/officeart/2005/8/layout/orgChart1"/>
    <dgm:cxn modelId="{88FD94B5-7EA0-44A0-9384-AF6B6FDDC8AA}" srcId="{A8C065EB-69EF-4D81-9449-52E74FC9EB1C}" destId="{39FD0056-0759-42A1-83D8-BDDABBB12FB7}" srcOrd="0" destOrd="0" parTransId="{0D9FA6E9-4DA8-49B5-B801-73BCAEA95AA5}" sibTransId="{7C25FB46-46E5-4460-90B1-9B78436E9AEC}"/>
    <dgm:cxn modelId="{E500385E-A435-4CBF-BE9F-076CE02E38BB}" type="presOf" srcId="{3C9D83CC-90EC-46BD-97EF-F3CC80435522}" destId="{49C45C01-6CAC-4ACB-9595-DB2C2ECC385C}" srcOrd="0" destOrd="0" presId="urn:microsoft.com/office/officeart/2005/8/layout/orgChart1"/>
    <dgm:cxn modelId="{FF4097C5-C87B-4A0E-9F16-A3545BA849D6}" type="presOf" srcId="{6C64776E-3C60-401D-B097-89DD324D63F4}" destId="{FF64F632-6860-44AE-970A-24A1D3ACECF8}" srcOrd="1" destOrd="0" presId="urn:microsoft.com/office/officeart/2005/8/layout/orgChart1"/>
    <dgm:cxn modelId="{7A00790C-C48B-4D38-8708-0AED904384D0}" type="presOf" srcId="{DABD6FB0-94E3-4602-8A7F-BB86A81DA23B}" destId="{A1DFD87D-1A49-47B9-B8A7-2EBE97752C28}" srcOrd="0" destOrd="0" presId="urn:microsoft.com/office/officeart/2005/8/layout/orgChart1"/>
    <dgm:cxn modelId="{B0222801-10C3-4BEC-A627-5D1879D1FE40}" type="presOf" srcId="{4B6BD5AC-4683-4CC4-B1EC-46192257EDFE}" destId="{D7F58C36-7FDC-48AD-B8C2-8AAF0BF7505A}" srcOrd="1" destOrd="0" presId="urn:microsoft.com/office/officeart/2005/8/layout/orgChart1"/>
    <dgm:cxn modelId="{8B407EA1-C694-4068-B9DB-572187D0B85F}" type="presOf" srcId="{20D791C3-7218-454B-A443-44B7FC5D1463}" destId="{B1074DC2-B3CA-419E-AC3B-4DFADD5C2B62}" srcOrd="1" destOrd="0" presId="urn:microsoft.com/office/officeart/2005/8/layout/orgChart1"/>
    <dgm:cxn modelId="{3CFC74CA-9D96-4FED-A9A2-7750E67584FF}" type="presOf" srcId="{B5D72D33-2FC0-43AC-9852-C54F5C8A3C70}" destId="{DDDF2572-0DA3-4C04-84E0-563D53068794}" srcOrd="0" destOrd="0" presId="urn:microsoft.com/office/officeart/2005/8/layout/orgChart1"/>
    <dgm:cxn modelId="{6278FF38-9A7E-4DB7-8CB8-E653233DBE9D}" type="presOf" srcId="{CD540F16-2394-4FC3-9925-C455D2B952B7}" destId="{2CF764E4-237A-4999-8830-A5138CEF6EDB}" srcOrd="0" destOrd="0" presId="urn:microsoft.com/office/officeart/2005/8/layout/orgChart1"/>
    <dgm:cxn modelId="{67D83790-F84C-4498-82F9-0754F328FDDE}" type="presOf" srcId="{2DA9AF5B-CFD7-4703-8DBC-1BC88E883F0B}" destId="{3DDD7ED1-E83B-4492-AA08-F653BB887FDE}" srcOrd="0" destOrd="0" presId="urn:microsoft.com/office/officeart/2005/8/layout/orgChart1"/>
    <dgm:cxn modelId="{9898BBB4-D8F3-4656-AF26-52662720D49E}" type="presOf" srcId="{B5D72D33-2FC0-43AC-9852-C54F5C8A3C70}" destId="{C0F61170-6586-4814-8B08-614F76C54177}" srcOrd="1" destOrd="0" presId="urn:microsoft.com/office/officeart/2005/8/layout/orgChart1"/>
    <dgm:cxn modelId="{670A9005-6030-4183-9050-879901F0BD7B}" srcId="{A8C065EB-69EF-4D81-9449-52E74FC9EB1C}" destId="{AE774DB5-C7EC-4B0C-A67E-A3E255AC9129}" srcOrd="3" destOrd="0" parTransId="{B1A4AD77-4DFE-41D2-8FD3-91A515F505C9}" sibTransId="{45B2674A-D5D0-4205-83E8-58469A345B0F}"/>
    <dgm:cxn modelId="{C34617EA-A5BA-4FE4-91FC-2D88FE68DF32}" srcId="{C1FCF7C7-4AC0-4D94-A4FB-1A8D46070993}" destId="{6DDD3717-02DA-44A3-9286-CC9535E55C02}" srcOrd="0" destOrd="0" parTransId="{DABD6FB0-94E3-4602-8A7F-BB86A81DA23B}" sibTransId="{7CD4C8DC-A1A2-4152-A162-8FC1AE952720}"/>
    <dgm:cxn modelId="{821B279D-1BB4-4B6A-8F00-912C4FDD0C35}" type="presOf" srcId="{B42440E3-625A-4C46-9B8A-487C9EFF3AB4}" destId="{2200524B-FE57-4AA9-9571-6B5310E280FA}" srcOrd="1" destOrd="0" presId="urn:microsoft.com/office/officeart/2005/8/layout/orgChart1"/>
    <dgm:cxn modelId="{1A4D5B6A-7612-4D42-8BEC-98BFAFC253A5}" type="presOf" srcId="{0F941E8E-98C3-46DB-A935-D4726E3B3CFD}" destId="{39FCD14D-6873-40EF-AFFF-DCADC4888640}" srcOrd="0" destOrd="0" presId="urn:microsoft.com/office/officeart/2005/8/layout/orgChart1"/>
    <dgm:cxn modelId="{58BE2B85-44C6-4A70-A707-25D29E95108B}" type="presOf" srcId="{3123F457-2EC7-4164-BFC7-5C920FA7A4F7}" destId="{4D25AF66-F02F-430E-81BB-AC173BB50B7A}" srcOrd="0" destOrd="0" presId="urn:microsoft.com/office/officeart/2005/8/layout/orgChart1"/>
    <dgm:cxn modelId="{B6D50C27-F877-4DF3-9814-162946797A17}" srcId="{C1FCF7C7-4AC0-4D94-A4FB-1A8D46070993}" destId="{494118F3-8F82-4422-90B9-F705B83775E1}" srcOrd="1" destOrd="0" parTransId="{42E0A98F-146A-4BFA-960B-978583A54958}" sibTransId="{7FA1A098-3633-4F80-8C93-2F2C71B626F3}"/>
    <dgm:cxn modelId="{DB1EB9D0-2693-4A2E-9619-52DFFA54C056}" type="presOf" srcId="{AE774DB5-C7EC-4B0C-A67E-A3E255AC9129}" destId="{ED9CD700-653D-4C42-8FD1-1D3B320B43BA}" srcOrd="1" destOrd="0" presId="urn:microsoft.com/office/officeart/2005/8/layout/orgChart1"/>
    <dgm:cxn modelId="{26F84FFF-827C-45D7-890D-3E9703B59CDD}" type="presOf" srcId="{3123F457-2EC7-4164-BFC7-5C920FA7A4F7}" destId="{921A7D6B-7B3C-4C3C-B783-5518AF82F84B}" srcOrd="1" destOrd="0" presId="urn:microsoft.com/office/officeart/2005/8/layout/orgChart1"/>
    <dgm:cxn modelId="{FD7B2A52-B212-48D8-AA67-9D38BCB0C632}" type="presOf" srcId="{494118F3-8F82-4422-90B9-F705B83775E1}" destId="{04841822-431A-4778-A462-F1A1E83EA5E1}" srcOrd="0" destOrd="0" presId="urn:microsoft.com/office/officeart/2005/8/layout/orgChart1"/>
    <dgm:cxn modelId="{79FB7E58-E6B8-4E04-B07D-B444347DA7D0}" type="presOf" srcId="{D1554FE1-C729-4BE8-A1D6-32D252E7E6B6}" destId="{56EB7D86-6910-4F15-BB66-2730CE1E9390}" srcOrd="1" destOrd="0" presId="urn:microsoft.com/office/officeart/2005/8/layout/orgChart1"/>
    <dgm:cxn modelId="{686BD9E4-CFC2-462B-96D1-B811F4DED4B9}" type="presOf" srcId="{92928F84-9B82-479E-AD5D-E4CBEBDEDA10}" destId="{6216255F-B948-4802-B9AD-B14658BD0BEC}" srcOrd="0" destOrd="0" presId="urn:microsoft.com/office/officeart/2005/8/layout/orgChart1"/>
    <dgm:cxn modelId="{DFC3AE8D-84ED-4458-B768-BC4F608C35C0}" type="presOf" srcId="{F1D60595-A99D-4645-B7C0-E9252AC71B59}" destId="{FE2A6E86-71B4-4683-AE9C-477298906C7B}" srcOrd="0" destOrd="0" presId="urn:microsoft.com/office/officeart/2005/8/layout/orgChart1"/>
    <dgm:cxn modelId="{6646DCE9-9ED4-451D-8377-463FAFD24B3B}" type="presOf" srcId="{936103CE-3445-4A4C-9DE1-3239135A3975}" destId="{D82C7BB9-7D80-494B-84B1-014123612803}" srcOrd="0" destOrd="0" presId="urn:microsoft.com/office/officeart/2005/8/layout/orgChart1"/>
    <dgm:cxn modelId="{7F151749-C668-4165-8703-BAB9EB37592A}" type="presOf" srcId="{A8C065EB-69EF-4D81-9449-52E74FC9EB1C}" destId="{3EEA2B54-9492-49B7-BB33-AC9F91E88D00}" srcOrd="0" destOrd="0" presId="urn:microsoft.com/office/officeart/2005/8/layout/orgChart1"/>
    <dgm:cxn modelId="{BF72600B-C4C6-4414-A77A-877CED5D7041}" type="presOf" srcId="{0897E740-D2A6-449B-9668-7709F8EACA44}" destId="{60E725E1-C37B-43AF-8590-25A407676929}" srcOrd="0" destOrd="0" presId="urn:microsoft.com/office/officeart/2005/8/layout/orgChart1"/>
    <dgm:cxn modelId="{55CCF02B-10D8-49F1-A84A-FB3F3ADE9648}" type="presOf" srcId="{6C64776E-3C60-401D-B097-89DD324D63F4}" destId="{898DB307-9F39-4938-84A2-113201C0C682}" srcOrd="0" destOrd="0" presId="urn:microsoft.com/office/officeart/2005/8/layout/orgChart1"/>
    <dgm:cxn modelId="{6CEE4A01-3648-4165-9990-70FF3A2195E1}" type="presOf" srcId="{42E0A98F-146A-4BFA-960B-978583A54958}" destId="{3950EFE6-51D8-418D-81B6-D9F2959E2E3D}" srcOrd="0" destOrd="0" presId="urn:microsoft.com/office/officeart/2005/8/layout/orgChart1"/>
    <dgm:cxn modelId="{DFFC37D0-2110-4D8C-A439-B14EE6A54A17}" srcId="{20D791C3-7218-454B-A443-44B7FC5D1463}" destId="{9D3FF93B-3465-41C7-B69F-26858EC7AD56}" srcOrd="2" destOrd="0" parTransId="{56AA9053-FD46-42E5-95C0-CF3494110295}" sibTransId="{D5EAAAF4-70D3-4DDD-9504-EFE7A3793BF0}"/>
    <dgm:cxn modelId="{7CD210CE-21E4-409D-A03A-457F234F290B}" type="presOf" srcId="{9929CE74-E7B3-4C85-90DE-3CE2A19EC32F}" destId="{9ADC272F-FE87-45FE-B44C-DC1A47D4B6F0}" srcOrd="1" destOrd="0" presId="urn:microsoft.com/office/officeart/2005/8/layout/orgChart1"/>
    <dgm:cxn modelId="{40C29246-C852-42FD-9112-B65A68B81538}" type="presOf" srcId="{E32E1019-4420-464C-B194-1697589EE730}" destId="{B0A94546-F7BA-4C04-A26C-136E09572C99}" srcOrd="0" destOrd="0" presId="urn:microsoft.com/office/officeart/2005/8/layout/orgChart1"/>
    <dgm:cxn modelId="{001AED73-7253-4A71-91D4-3E8BD46F49D6}" type="presOf" srcId="{82D1D573-41D4-4A2C-9D80-F8050A6CEDD5}" destId="{0951E3E8-36FF-4AC4-8135-5D3FC595A865}" srcOrd="0" destOrd="0" presId="urn:microsoft.com/office/officeart/2005/8/layout/orgChart1"/>
    <dgm:cxn modelId="{F0AAFBFB-AE89-4972-B8DA-53FA56338EFC}" type="presOf" srcId="{56AA9053-FD46-42E5-95C0-CF3494110295}" destId="{7E234DF4-4EC1-4AA4-A61F-458248B201B6}" srcOrd="0" destOrd="0" presId="urn:microsoft.com/office/officeart/2005/8/layout/orgChart1"/>
    <dgm:cxn modelId="{617912E1-9C53-463E-AD07-41A7790AA125}" type="presOf" srcId="{F53B72FC-6E83-40F0-9B69-E4EF3E13C146}" destId="{3F4DCA0E-6FF7-4EB4-8019-EAEF3860E9E5}" srcOrd="0" destOrd="0" presId="urn:microsoft.com/office/officeart/2005/8/layout/orgChart1"/>
    <dgm:cxn modelId="{01A605F3-2463-4D7F-8F39-12499F4D14E6}" type="presOf" srcId="{20E68030-1E7E-4B3F-BAE7-563379CE4EDD}" destId="{820C7505-D5EB-45BE-8122-29BB10DBBF34}" srcOrd="0" destOrd="0" presId="urn:microsoft.com/office/officeart/2005/8/layout/orgChart1"/>
    <dgm:cxn modelId="{AE5CA45A-54BB-4A4B-AAC9-F68D42C2000A}" type="presOf" srcId="{46A3354C-2EB4-416A-BC55-1A4AB963A254}" destId="{D47C3484-3BE7-432C-814A-8F0861E18F0E}" srcOrd="0" destOrd="0" presId="urn:microsoft.com/office/officeart/2005/8/layout/orgChart1"/>
    <dgm:cxn modelId="{EC61BB51-F25E-4F9D-B388-1614F25E8C1A}" type="presOf" srcId="{3611AA56-FC46-4A82-AF8E-D4DF8AEE15EC}" destId="{5655C5DE-0C6F-410E-82BE-D4107D9A283B}" srcOrd="0" destOrd="0" presId="urn:microsoft.com/office/officeart/2005/8/layout/orgChart1"/>
    <dgm:cxn modelId="{B8B97680-12B8-487C-B4BD-3E30450CF939}" type="presOf" srcId="{C3772E7D-2340-4E89-BACE-394FA0BBB5A3}" destId="{1EA9036F-1CFA-4656-AB54-1FEAC571CDCE}" srcOrd="0" destOrd="0" presId="urn:microsoft.com/office/officeart/2005/8/layout/orgChart1"/>
    <dgm:cxn modelId="{B7768AFC-66A4-413C-BC81-82007398A052}" type="presOf" srcId="{F323FD77-D564-4716-8ED1-09C75548881F}" destId="{A48C8C65-FBE7-4374-BDC2-E16AB1E51A75}" srcOrd="0" destOrd="0" presId="urn:microsoft.com/office/officeart/2005/8/layout/orgChart1"/>
    <dgm:cxn modelId="{84626B54-231F-4780-9E55-7AF39D46CB25}" type="presOf" srcId="{20D791C3-7218-454B-A443-44B7FC5D1463}" destId="{D99307B3-8649-40C1-B4CA-8554D57E70C7}" srcOrd="0" destOrd="0" presId="urn:microsoft.com/office/officeart/2005/8/layout/orgChart1"/>
    <dgm:cxn modelId="{3C28D7E6-EE93-43B1-8E29-4908A368B4A4}" type="presOf" srcId="{9D3FF93B-3465-41C7-B69F-26858EC7AD56}" destId="{7E686245-7532-45F8-BE8B-ADBC45BB80C8}" srcOrd="1" destOrd="0" presId="urn:microsoft.com/office/officeart/2005/8/layout/orgChart1"/>
    <dgm:cxn modelId="{81F0D4AE-9130-44E4-BD36-C651C0B590D4}" type="presOf" srcId="{D812F1D6-EB64-482A-9F86-664C50EE6CCE}" destId="{49CA4E7F-0469-45FF-9DC8-198F09B65CB1}" srcOrd="1" destOrd="0" presId="urn:microsoft.com/office/officeart/2005/8/layout/orgChart1"/>
    <dgm:cxn modelId="{44D91E38-D433-4ADC-8137-768C76DD23D4}" srcId="{A8C065EB-69EF-4D81-9449-52E74FC9EB1C}" destId="{F1D60595-A99D-4645-B7C0-E9252AC71B59}" srcOrd="4" destOrd="0" parTransId="{E32E1019-4420-464C-B194-1697589EE730}" sibTransId="{240035A9-5B7C-4532-9B6F-BE70A96E0502}"/>
    <dgm:cxn modelId="{ED254B8F-0E07-400C-BEF4-CB20DFFB77F6}" srcId="{93AF05F1-FBFB-425D-94A5-CAA5C63D4C74}" destId="{C1FCF7C7-4AC0-4D94-A4FB-1A8D46070993}" srcOrd="0" destOrd="0" parTransId="{CD6C851B-B79D-4065-B785-490DFF952B81}" sibTransId="{BCB7015E-F9C8-4FB5-AD92-7F99A03670CE}"/>
    <dgm:cxn modelId="{E6C8D720-D82E-44AB-A357-754B52BEEF55}" type="presOf" srcId="{0D9FA6E9-4DA8-49B5-B801-73BCAEA95AA5}" destId="{10384012-30E7-43E7-8946-16CBD79A0E7E}" srcOrd="0" destOrd="0" presId="urn:microsoft.com/office/officeart/2005/8/layout/orgChart1"/>
    <dgm:cxn modelId="{818BFAA8-EB2F-4DD8-8847-07BD507FB7A4}" type="presOf" srcId="{3F8C039F-D896-4674-884E-AA462E1DF07F}" destId="{94213583-737C-4480-8FDE-85EB4D6FB9BD}" srcOrd="0" destOrd="0" presId="urn:microsoft.com/office/officeart/2005/8/layout/orgChart1"/>
    <dgm:cxn modelId="{6FBF29FA-49BF-42B2-9E54-26FA575C6F95}" type="presOf" srcId="{6F8C2634-EEDE-4FB0-A51C-3B7DEF638AB6}" destId="{74D90CEA-2A7D-495C-BD57-73377428B1AD}" srcOrd="0" destOrd="0" presId="urn:microsoft.com/office/officeart/2005/8/layout/orgChart1"/>
    <dgm:cxn modelId="{90BFD9E3-0723-488A-AC4A-79A90D79AF39}" srcId="{20D791C3-7218-454B-A443-44B7FC5D1463}" destId="{D57F563E-82A4-4F7E-8719-BCC6623AA943}" srcOrd="0" destOrd="0" parTransId="{6F8C2634-EEDE-4FB0-A51C-3B7DEF638AB6}" sibTransId="{34794B42-9C90-4DCD-B2B4-4347E98251A1}"/>
    <dgm:cxn modelId="{D4215A3F-59CB-4158-885F-C11D574220E2}" type="presOf" srcId="{92E4FDCF-BB1F-48CA-9279-9969274ACC6E}" destId="{63ED650E-D024-4BC2-987F-C42DD339673C}" srcOrd="1" destOrd="0" presId="urn:microsoft.com/office/officeart/2005/8/layout/orgChart1"/>
    <dgm:cxn modelId="{E5D7EE7D-2A3B-427B-A734-04EBDAED104F}" srcId="{C1FCF7C7-4AC0-4D94-A4FB-1A8D46070993}" destId="{5BA0956C-273E-475F-9AE1-07583D28C601}" srcOrd="3" destOrd="0" parTransId="{0F941E8E-98C3-46DB-A935-D4726E3B3CFD}" sibTransId="{9BB20277-4E44-4031-BB66-3CA5E5B9391C}"/>
    <dgm:cxn modelId="{8BB0DEA5-D6B7-4E03-AA34-A4790166811B}" type="presOf" srcId="{39FD0056-0759-42A1-83D8-BDDABBB12FB7}" destId="{008978BA-7573-49BE-A8B9-9C5D3430FAD9}" srcOrd="1" destOrd="0" presId="urn:microsoft.com/office/officeart/2005/8/layout/orgChart1"/>
    <dgm:cxn modelId="{73619C98-188B-4CD4-B7D3-343A7EB86B04}" type="presOf" srcId="{B1A4AD77-4DFE-41D2-8FD3-91A515F505C9}" destId="{10DD62CE-F03B-4312-8897-28BD338A04AE}" srcOrd="0" destOrd="0" presId="urn:microsoft.com/office/officeart/2005/8/layout/orgChart1"/>
    <dgm:cxn modelId="{3137243D-8FE9-439C-90B1-23C726502735}" type="presOf" srcId="{4B6BD5AC-4683-4CC4-B1EC-46192257EDFE}" destId="{A89EB8B3-8838-4B4D-BE65-982C67E27532}" srcOrd="0" destOrd="0" presId="urn:microsoft.com/office/officeart/2005/8/layout/orgChart1"/>
    <dgm:cxn modelId="{C0EDC853-7989-4AC9-A0C6-D21D05A0B231}" type="presOf" srcId="{39FD0056-0759-42A1-83D8-BDDABBB12FB7}" destId="{AE27FC3A-201C-4FF3-93D3-7A7E6660D19F}" srcOrd="0" destOrd="0" presId="urn:microsoft.com/office/officeart/2005/8/layout/orgChart1"/>
    <dgm:cxn modelId="{F5EAC872-1B42-4620-BAFB-504802FC1CFB}" type="presOf" srcId="{9D3FF93B-3465-41C7-B69F-26858EC7AD56}" destId="{3446E04C-2B18-41E3-95F6-1E2B7263FE9D}" srcOrd="0" destOrd="0" presId="urn:microsoft.com/office/officeart/2005/8/layout/orgChart1"/>
    <dgm:cxn modelId="{DD329A9C-575D-4F80-835B-6EA38A760280}" type="presOf" srcId="{CD540F16-2394-4FC3-9925-C455D2B952B7}" destId="{9B413BEA-D469-4781-831F-B577F90A8084}" srcOrd="1" destOrd="0" presId="urn:microsoft.com/office/officeart/2005/8/layout/orgChart1"/>
    <dgm:cxn modelId="{DFCD6832-3E68-46B3-94B4-40AD25E718B8}" type="presOf" srcId="{C1FCF7C7-4AC0-4D94-A4FB-1A8D46070993}" destId="{0EDDB9EA-F8A2-4E54-840E-63DC53B363B7}" srcOrd="1" destOrd="0" presId="urn:microsoft.com/office/officeart/2005/8/layout/orgChart1"/>
    <dgm:cxn modelId="{D12B908D-9107-40EC-9FB5-A41C92C5CACE}" srcId="{3123F457-2EC7-4164-BFC7-5C920FA7A4F7}" destId="{92E4FDCF-BB1F-48CA-9279-9969274ACC6E}" srcOrd="0" destOrd="0" parTransId="{20E68030-1E7E-4B3F-BAE7-563379CE4EDD}" sibTransId="{2273F244-8D5F-45A2-9BCA-DB3B52E6AC59}"/>
    <dgm:cxn modelId="{9C4019EA-900C-47D0-98E7-4EAB6153CE20}" srcId="{93AF05F1-FBFB-425D-94A5-CAA5C63D4C74}" destId="{9929CE74-E7B3-4C85-90DE-3CE2A19EC32F}" srcOrd="2" destOrd="0" parTransId="{3F8C039F-D896-4674-884E-AA462E1DF07F}" sibTransId="{EFBE45C8-48C8-459D-86D9-FB0BDDA0E560}"/>
    <dgm:cxn modelId="{B9CB299C-FE14-4731-A4F0-102D6F94285B}" type="presOf" srcId="{D57F563E-82A4-4F7E-8719-BCC6623AA943}" destId="{0179497B-1FA1-45B1-A027-FF7B5D2EAAF7}" srcOrd="0" destOrd="0" presId="urn:microsoft.com/office/officeart/2005/8/layout/orgChart1"/>
    <dgm:cxn modelId="{C71BAFF9-689B-4BDC-9EE2-C4915F60CFF2}" srcId="{A8C065EB-69EF-4D81-9449-52E74FC9EB1C}" destId="{3611AA56-FC46-4A82-AF8E-D4DF8AEE15EC}" srcOrd="2" destOrd="0" parTransId="{2DA9AF5B-CFD7-4703-8DBC-1BC88E883F0B}" sibTransId="{0602015B-BF30-43DB-BF46-DCC12237D94D}"/>
    <dgm:cxn modelId="{93942117-77B3-42F2-8F8E-DC52A5B2302A}" type="presParOf" srcId="{59AD2EA0-FBE1-48B2-8FB4-A4626F7CDA6B}" destId="{8CF10850-C8F4-4A2C-867A-AF2F0FA5576A}" srcOrd="0" destOrd="0" presId="urn:microsoft.com/office/officeart/2005/8/layout/orgChart1"/>
    <dgm:cxn modelId="{0CC9679C-81C9-4F62-B99D-7EE6F20AAC36}" type="presParOf" srcId="{8CF10850-C8F4-4A2C-867A-AF2F0FA5576A}" destId="{ED338A7A-F4E7-472E-B7F4-DD8DDBFE97D7}" srcOrd="0" destOrd="0" presId="urn:microsoft.com/office/officeart/2005/8/layout/orgChart1"/>
    <dgm:cxn modelId="{FB4E7A16-FA3C-4823-8F69-608AC60737AB}" type="presParOf" srcId="{ED338A7A-F4E7-472E-B7F4-DD8DDBFE97D7}" destId="{4D25AF66-F02F-430E-81BB-AC173BB50B7A}" srcOrd="0" destOrd="0" presId="urn:microsoft.com/office/officeart/2005/8/layout/orgChart1"/>
    <dgm:cxn modelId="{8FBDEC03-7394-4AC2-9A94-2445554672BB}" type="presParOf" srcId="{ED338A7A-F4E7-472E-B7F4-DD8DDBFE97D7}" destId="{921A7D6B-7B3C-4C3C-B783-5518AF82F84B}" srcOrd="1" destOrd="0" presId="urn:microsoft.com/office/officeart/2005/8/layout/orgChart1"/>
    <dgm:cxn modelId="{B4A3858B-8B7D-4394-91E2-5173A83B8A45}" type="presParOf" srcId="{8CF10850-C8F4-4A2C-867A-AF2F0FA5576A}" destId="{004D43D1-762A-4130-A758-FF097965FE25}" srcOrd="1" destOrd="0" presId="urn:microsoft.com/office/officeart/2005/8/layout/orgChart1"/>
    <dgm:cxn modelId="{8910A606-C723-433A-B69E-1DDCBE353DE9}" type="presParOf" srcId="{004D43D1-762A-4130-A758-FF097965FE25}" destId="{D47C3484-3BE7-432C-814A-8F0861E18F0E}" srcOrd="0" destOrd="0" presId="urn:microsoft.com/office/officeart/2005/8/layout/orgChart1"/>
    <dgm:cxn modelId="{161B301C-5995-45DB-AC33-94CD0050E846}" type="presParOf" srcId="{004D43D1-762A-4130-A758-FF097965FE25}" destId="{2B3865DD-F903-4190-83F2-DF80AE9BCC2F}" srcOrd="1" destOrd="0" presId="urn:microsoft.com/office/officeart/2005/8/layout/orgChart1"/>
    <dgm:cxn modelId="{AACDDBF8-6A8C-4274-90E4-D3DA7357B89B}" type="presParOf" srcId="{2B3865DD-F903-4190-83F2-DF80AE9BCC2F}" destId="{74A6455B-4E29-4BBE-B78B-DBF615920D65}" srcOrd="0" destOrd="0" presId="urn:microsoft.com/office/officeart/2005/8/layout/orgChart1"/>
    <dgm:cxn modelId="{25808113-D554-4347-8660-A36725C42C7A}" type="presParOf" srcId="{74A6455B-4E29-4BBE-B78B-DBF615920D65}" destId="{2F4BEBA0-A20D-439B-BA44-7E9439AE86CC}" srcOrd="0" destOrd="0" presId="urn:microsoft.com/office/officeart/2005/8/layout/orgChart1"/>
    <dgm:cxn modelId="{F953D85C-8115-43F3-89A8-69715CE3FBC1}" type="presParOf" srcId="{74A6455B-4E29-4BBE-B78B-DBF615920D65}" destId="{B228A35D-5A65-46D6-ADDF-11581AC95A0A}" srcOrd="1" destOrd="0" presId="urn:microsoft.com/office/officeart/2005/8/layout/orgChart1"/>
    <dgm:cxn modelId="{59474A37-CD3D-4280-AFEF-D4067A7E1E87}" type="presParOf" srcId="{2B3865DD-F903-4190-83F2-DF80AE9BCC2F}" destId="{3042938F-EF5B-4760-BFA4-C4FC2F6A6DF3}" srcOrd="1" destOrd="0" presId="urn:microsoft.com/office/officeart/2005/8/layout/orgChart1"/>
    <dgm:cxn modelId="{CB206BA2-AC4A-440A-B39F-5A860E6089C0}" type="presParOf" srcId="{3042938F-EF5B-4760-BFA4-C4FC2F6A6DF3}" destId="{F28E9B87-0A26-4FA9-BFEB-EBE3045B7B09}" srcOrd="0" destOrd="0" presId="urn:microsoft.com/office/officeart/2005/8/layout/orgChart1"/>
    <dgm:cxn modelId="{322E8222-1A2E-4274-A6FE-2029B519B99D}" type="presParOf" srcId="{3042938F-EF5B-4760-BFA4-C4FC2F6A6DF3}" destId="{38098B3A-C79E-4654-B747-9B84CF8B712E}" srcOrd="1" destOrd="0" presId="urn:microsoft.com/office/officeart/2005/8/layout/orgChart1"/>
    <dgm:cxn modelId="{71FD20DF-6837-4FEF-8DA9-E230CB155877}" type="presParOf" srcId="{38098B3A-C79E-4654-B747-9B84CF8B712E}" destId="{2C92015C-2F24-4F7D-A92B-BF8D1D9AFDE2}" srcOrd="0" destOrd="0" presId="urn:microsoft.com/office/officeart/2005/8/layout/orgChart1"/>
    <dgm:cxn modelId="{AD0E9A17-CA69-4445-B7E8-6A8154DCC877}" type="presParOf" srcId="{2C92015C-2F24-4F7D-A92B-BF8D1D9AFDE2}" destId="{312E3893-3ABF-42E3-BCE9-C83D66B97C8F}" srcOrd="0" destOrd="0" presId="urn:microsoft.com/office/officeart/2005/8/layout/orgChart1"/>
    <dgm:cxn modelId="{2C55CF82-CEFF-4A05-B495-95286596E654}" type="presParOf" srcId="{2C92015C-2F24-4F7D-A92B-BF8D1D9AFDE2}" destId="{E72D31A5-8031-4A21-86BE-4B29786EC21D}" srcOrd="1" destOrd="0" presId="urn:microsoft.com/office/officeart/2005/8/layout/orgChart1"/>
    <dgm:cxn modelId="{4278E80A-DA10-4B75-94C5-A971856B0905}" type="presParOf" srcId="{38098B3A-C79E-4654-B747-9B84CF8B712E}" destId="{4E4A4040-EABD-4957-AB94-AA6E4BC9374C}" srcOrd="1" destOrd="0" presId="urn:microsoft.com/office/officeart/2005/8/layout/orgChart1"/>
    <dgm:cxn modelId="{550556CA-17C4-4166-A503-6A44F7259E9B}" type="presParOf" srcId="{4E4A4040-EABD-4957-AB94-AA6E4BC9374C}" destId="{ACCE3E89-0177-4884-8DF5-BA52F2B9DF9D}" srcOrd="0" destOrd="0" presId="urn:microsoft.com/office/officeart/2005/8/layout/orgChart1"/>
    <dgm:cxn modelId="{BC1C357A-F6AF-4EA0-AA30-3325CB29E396}" type="presParOf" srcId="{4E4A4040-EABD-4957-AB94-AA6E4BC9374C}" destId="{78C1ECAE-B1C6-4AEA-9603-3882767B3479}" srcOrd="1" destOrd="0" presId="urn:microsoft.com/office/officeart/2005/8/layout/orgChart1"/>
    <dgm:cxn modelId="{A15EF516-DE9A-406A-BC32-B8C62097352F}" type="presParOf" srcId="{78C1ECAE-B1C6-4AEA-9603-3882767B3479}" destId="{C3109BBD-ACC8-4662-A1FC-A312184F9BE5}" srcOrd="0" destOrd="0" presId="urn:microsoft.com/office/officeart/2005/8/layout/orgChart1"/>
    <dgm:cxn modelId="{5B14ACAE-6E72-4D6D-89B9-45CAE54F4EFC}" type="presParOf" srcId="{C3109BBD-ACC8-4662-A1FC-A312184F9BE5}" destId="{45648952-DE72-40EC-88E4-AC2CE72CAB0F}" srcOrd="0" destOrd="0" presId="urn:microsoft.com/office/officeart/2005/8/layout/orgChart1"/>
    <dgm:cxn modelId="{33A91A5C-73CA-4C47-8067-F524C439E867}" type="presParOf" srcId="{C3109BBD-ACC8-4662-A1FC-A312184F9BE5}" destId="{0EDDB9EA-F8A2-4E54-840E-63DC53B363B7}" srcOrd="1" destOrd="0" presId="urn:microsoft.com/office/officeart/2005/8/layout/orgChart1"/>
    <dgm:cxn modelId="{A53835BC-C720-4BFD-B73A-3B29B6C3C302}" type="presParOf" srcId="{78C1ECAE-B1C6-4AEA-9603-3882767B3479}" destId="{814DECA3-D218-47D3-A807-D0085AF32363}" srcOrd="1" destOrd="0" presId="urn:microsoft.com/office/officeart/2005/8/layout/orgChart1"/>
    <dgm:cxn modelId="{1F954827-9782-4773-9950-DAFBA1F104F4}" type="presParOf" srcId="{814DECA3-D218-47D3-A807-D0085AF32363}" destId="{A1DFD87D-1A49-47B9-B8A7-2EBE97752C28}" srcOrd="0" destOrd="0" presId="urn:microsoft.com/office/officeart/2005/8/layout/orgChart1"/>
    <dgm:cxn modelId="{49D8E8B8-19E2-489E-BAAE-BBD030136416}" type="presParOf" srcId="{814DECA3-D218-47D3-A807-D0085AF32363}" destId="{EDCFC750-5D89-463E-ABD0-8FD928701C58}" srcOrd="1" destOrd="0" presId="urn:microsoft.com/office/officeart/2005/8/layout/orgChart1"/>
    <dgm:cxn modelId="{87F9371D-5758-4CBB-891B-8BB9F727E014}" type="presParOf" srcId="{EDCFC750-5D89-463E-ABD0-8FD928701C58}" destId="{41394647-534E-4E2B-87C5-111A301342AB}" srcOrd="0" destOrd="0" presId="urn:microsoft.com/office/officeart/2005/8/layout/orgChart1"/>
    <dgm:cxn modelId="{6A249CAA-9796-4B05-BC0D-C96D6031E7ED}" type="presParOf" srcId="{41394647-534E-4E2B-87C5-111A301342AB}" destId="{5004806F-F60B-49D8-9043-B158EB662CD6}" srcOrd="0" destOrd="0" presId="urn:microsoft.com/office/officeart/2005/8/layout/orgChart1"/>
    <dgm:cxn modelId="{F87A85C8-3BD0-48E3-8AB2-BB8F922193B3}" type="presParOf" srcId="{41394647-534E-4E2B-87C5-111A301342AB}" destId="{FAA602B1-67B4-46BF-842F-63740940C65C}" srcOrd="1" destOrd="0" presId="urn:microsoft.com/office/officeart/2005/8/layout/orgChart1"/>
    <dgm:cxn modelId="{3F42C72D-49D8-4BB6-89B1-918AF8916267}" type="presParOf" srcId="{EDCFC750-5D89-463E-ABD0-8FD928701C58}" destId="{E6EACE16-490C-4C61-A2E8-354FCACA75EC}" srcOrd="1" destOrd="0" presId="urn:microsoft.com/office/officeart/2005/8/layout/orgChart1"/>
    <dgm:cxn modelId="{F47A35AB-CEFB-4471-BD74-0DA0D5671C37}" type="presParOf" srcId="{EDCFC750-5D89-463E-ABD0-8FD928701C58}" destId="{BCC6E365-39C1-4AFC-84CA-A8988FE9C50F}" srcOrd="2" destOrd="0" presId="urn:microsoft.com/office/officeart/2005/8/layout/orgChart1"/>
    <dgm:cxn modelId="{6B58D536-CB6B-46E9-B9E8-034EC9753A1E}" type="presParOf" srcId="{814DECA3-D218-47D3-A807-D0085AF32363}" destId="{3950EFE6-51D8-418D-81B6-D9F2959E2E3D}" srcOrd="2" destOrd="0" presId="urn:microsoft.com/office/officeart/2005/8/layout/orgChart1"/>
    <dgm:cxn modelId="{DBBC6D2A-6F59-431A-88F3-F621A48029B9}" type="presParOf" srcId="{814DECA3-D218-47D3-A807-D0085AF32363}" destId="{1C82B82A-D31D-442B-9DB1-0CB542022CF0}" srcOrd="3" destOrd="0" presId="urn:microsoft.com/office/officeart/2005/8/layout/orgChart1"/>
    <dgm:cxn modelId="{3194F0FB-DDD5-4027-ADAD-B8EB399CB622}" type="presParOf" srcId="{1C82B82A-D31D-442B-9DB1-0CB542022CF0}" destId="{E3D2C69D-71E2-4B1E-BE78-08B145E99AE7}" srcOrd="0" destOrd="0" presId="urn:microsoft.com/office/officeart/2005/8/layout/orgChart1"/>
    <dgm:cxn modelId="{79888408-6F4D-4940-AD10-BD5936F09DA8}" type="presParOf" srcId="{E3D2C69D-71E2-4B1E-BE78-08B145E99AE7}" destId="{04841822-431A-4778-A462-F1A1E83EA5E1}" srcOrd="0" destOrd="0" presId="urn:microsoft.com/office/officeart/2005/8/layout/orgChart1"/>
    <dgm:cxn modelId="{0A38247D-534C-4592-ABDD-5E180AA70ED1}" type="presParOf" srcId="{E3D2C69D-71E2-4B1E-BE78-08B145E99AE7}" destId="{B921DCFE-81E4-44AA-A394-6E0174FCD17A}" srcOrd="1" destOrd="0" presId="urn:microsoft.com/office/officeart/2005/8/layout/orgChart1"/>
    <dgm:cxn modelId="{99A02177-B8C0-4147-A290-5C128B4C720C}" type="presParOf" srcId="{1C82B82A-D31D-442B-9DB1-0CB542022CF0}" destId="{482856E4-0A45-461A-BF50-E7135C43D532}" srcOrd="1" destOrd="0" presId="urn:microsoft.com/office/officeart/2005/8/layout/orgChart1"/>
    <dgm:cxn modelId="{5AEE3270-6725-4CF2-A712-E9215C66FE5B}" type="presParOf" srcId="{1C82B82A-D31D-442B-9DB1-0CB542022CF0}" destId="{FDA7EF84-4230-4285-83EC-2212B5C6F6DA}" srcOrd="2" destOrd="0" presId="urn:microsoft.com/office/officeart/2005/8/layout/orgChart1"/>
    <dgm:cxn modelId="{357E0900-5198-400A-BA5E-73C033368497}" type="presParOf" srcId="{814DECA3-D218-47D3-A807-D0085AF32363}" destId="{39FCD14D-6873-40EF-AFFF-DCADC4888640}" srcOrd="4" destOrd="0" presId="urn:microsoft.com/office/officeart/2005/8/layout/orgChart1"/>
    <dgm:cxn modelId="{783E1632-284F-4023-BF99-57A65F88BEE1}" type="presParOf" srcId="{814DECA3-D218-47D3-A807-D0085AF32363}" destId="{1A95DECF-6F32-49BD-AE88-865E823BF695}" srcOrd="5" destOrd="0" presId="urn:microsoft.com/office/officeart/2005/8/layout/orgChart1"/>
    <dgm:cxn modelId="{7D65896B-41C9-4A2D-BFE7-67D14602EC17}" type="presParOf" srcId="{1A95DECF-6F32-49BD-AE88-865E823BF695}" destId="{280AFC36-1B3E-420F-9ACC-FB8C75FC746E}" srcOrd="0" destOrd="0" presId="urn:microsoft.com/office/officeart/2005/8/layout/orgChart1"/>
    <dgm:cxn modelId="{20DE80C2-332C-45B5-80D5-7D90584ECDCF}" type="presParOf" srcId="{280AFC36-1B3E-420F-9ACC-FB8C75FC746E}" destId="{FE476C3A-109E-4160-9552-8F4DDF8EE1DE}" srcOrd="0" destOrd="0" presId="urn:microsoft.com/office/officeart/2005/8/layout/orgChart1"/>
    <dgm:cxn modelId="{6A47C1F8-D2F3-4F7D-9686-70C0498212BF}" type="presParOf" srcId="{280AFC36-1B3E-420F-9ACC-FB8C75FC746E}" destId="{FF1BB212-4AB3-4C54-B4C2-571A698F3687}" srcOrd="1" destOrd="0" presId="urn:microsoft.com/office/officeart/2005/8/layout/orgChart1"/>
    <dgm:cxn modelId="{CDA62A8C-0B68-4C20-A13C-F682EC69E4BD}" type="presParOf" srcId="{1A95DECF-6F32-49BD-AE88-865E823BF695}" destId="{D2E6A8D1-DA16-497E-8920-08CF2EC33C6C}" srcOrd="1" destOrd="0" presId="urn:microsoft.com/office/officeart/2005/8/layout/orgChart1"/>
    <dgm:cxn modelId="{0825EBC9-EADA-4BBD-8166-F8C7207706D6}" type="presParOf" srcId="{1A95DECF-6F32-49BD-AE88-865E823BF695}" destId="{2ECEA578-0C68-46DD-99CD-8E7F8A078108}" srcOrd="2" destOrd="0" presId="urn:microsoft.com/office/officeart/2005/8/layout/orgChart1"/>
    <dgm:cxn modelId="{CF4AE45A-7BF4-407C-B3BF-45A858BD8653}" type="presParOf" srcId="{814DECA3-D218-47D3-A807-D0085AF32363}" destId="{3F4DCA0E-6FF7-4EB4-8019-EAEF3860E9E5}" srcOrd="6" destOrd="0" presId="urn:microsoft.com/office/officeart/2005/8/layout/orgChart1"/>
    <dgm:cxn modelId="{66A711D3-5909-4B1B-86A8-D7A50BF553D5}" type="presParOf" srcId="{814DECA3-D218-47D3-A807-D0085AF32363}" destId="{F568FA2E-9096-4434-86AB-7412F94C012D}" srcOrd="7" destOrd="0" presId="urn:microsoft.com/office/officeart/2005/8/layout/orgChart1"/>
    <dgm:cxn modelId="{DE175F19-37F0-4FC3-B77C-98DB3CB225E9}" type="presParOf" srcId="{F568FA2E-9096-4434-86AB-7412F94C012D}" destId="{3B700F8C-6629-45BB-A0F7-25ADDA7D739D}" srcOrd="0" destOrd="0" presId="urn:microsoft.com/office/officeart/2005/8/layout/orgChart1"/>
    <dgm:cxn modelId="{DA372F59-C8CA-4994-9E9F-DF2985D1A637}" type="presParOf" srcId="{3B700F8C-6629-45BB-A0F7-25ADDA7D739D}" destId="{8FB3852F-C3D6-4543-BBC7-ADB6CDF8D70E}" srcOrd="0" destOrd="0" presId="urn:microsoft.com/office/officeart/2005/8/layout/orgChart1"/>
    <dgm:cxn modelId="{2798E246-3936-48FE-B4FB-2060EC6BFAF9}" type="presParOf" srcId="{3B700F8C-6629-45BB-A0F7-25ADDA7D739D}" destId="{2200524B-FE57-4AA9-9571-6B5310E280FA}" srcOrd="1" destOrd="0" presId="urn:microsoft.com/office/officeart/2005/8/layout/orgChart1"/>
    <dgm:cxn modelId="{047199F1-BD6B-4D0E-8452-5F7D3D6753DC}" type="presParOf" srcId="{F568FA2E-9096-4434-86AB-7412F94C012D}" destId="{9CD36F17-BE34-4FAB-9CAC-A7559E84BF2A}" srcOrd="1" destOrd="0" presId="urn:microsoft.com/office/officeart/2005/8/layout/orgChart1"/>
    <dgm:cxn modelId="{6FF290AC-A3ED-4664-8BC2-8ACFDD81C54E}" type="presParOf" srcId="{F568FA2E-9096-4434-86AB-7412F94C012D}" destId="{A20C888C-ED60-4814-9234-29912F65E467}" srcOrd="2" destOrd="0" presId="urn:microsoft.com/office/officeart/2005/8/layout/orgChart1"/>
    <dgm:cxn modelId="{67D3B13A-4F7C-4334-B55A-7D9C9E1EF1DC}" type="presParOf" srcId="{78C1ECAE-B1C6-4AEA-9603-3882767B3479}" destId="{247D2ECA-0C67-4B9B-8B7E-500B8BD0FC09}" srcOrd="2" destOrd="0" presId="urn:microsoft.com/office/officeart/2005/8/layout/orgChart1"/>
    <dgm:cxn modelId="{14DD991B-27B4-4452-B1AD-5E78311C1604}" type="presParOf" srcId="{247D2ECA-0C67-4B9B-8B7E-500B8BD0FC09}" destId="{F1045E4C-0463-4C5D-8FC1-293A277F3780}" srcOrd="0" destOrd="0" presId="urn:microsoft.com/office/officeart/2005/8/layout/orgChart1"/>
    <dgm:cxn modelId="{FB51B6A7-F90C-4B28-8233-C8BB324129DF}" type="presParOf" srcId="{247D2ECA-0C67-4B9B-8B7E-500B8BD0FC09}" destId="{6B31330E-9C18-4CC8-A28E-5119E3CF3C6E}" srcOrd="1" destOrd="0" presId="urn:microsoft.com/office/officeart/2005/8/layout/orgChart1"/>
    <dgm:cxn modelId="{6EDA0167-D8F4-42E7-BA1F-C87792FDA6C4}" type="presParOf" srcId="{6B31330E-9C18-4CC8-A28E-5119E3CF3C6E}" destId="{DD5A1519-BD66-4AE1-A724-B83F4212B89E}" srcOrd="0" destOrd="0" presId="urn:microsoft.com/office/officeart/2005/8/layout/orgChart1"/>
    <dgm:cxn modelId="{79F57F15-A3DF-4DF1-A3FF-23591E258972}" type="presParOf" srcId="{DD5A1519-BD66-4AE1-A724-B83F4212B89E}" destId="{898DB307-9F39-4938-84A2-113201C0C682}" srcOrd="0" destOrd="0" presId="urn:microsoft.com/office/officeart/2005/8/layout/orgChart1"/>
    <dgm:cxn modelId="{5B9CB5BF-F41D-4D9F-A5A8-1E12E089FFC8}" type="presParOf" srcId="{DD5A1519-BD66-4AE1-A724-B83F4212B89E}" destId="{FF64F632-6860-44AE-970A-24A1D3ACECF8}" srcOrd="1" destOrd="0" presId="urn:microsoft.com/office/officeart/2005/8/layout/orgChart1"/>
    <dgm:cxn modelId="{A662E54D-F412-4117-B005-C237852B892E}" type="presParOf" srcId="{6B31330E-9C18-4CC8-A28E-5119E3CF3C6E}" destId="{2A0099F5-28AC-41EF-BA05-E1B48C980D2B}" srcOrd="1" destOrd="0" presId="urn:microsoft.com/office/officeart/2005/8/layout/orgChart1"/>
    <dgm:cxn modelId="{2C91CEBD-5D74-40CF-A7F2-BA4379FA8050}" type="presParOf" srcId="{6B31330E-9C18-4CC8-A28E-5119E3CF3C6E}" destId="{8E62440E-8914-4691-B944-CDEB4171247E}" srcOrd="2" destOrd="0" presId="urn:microsoft.com/office/officeart/2005/8/layout/orgChart1"/>
    <dgm:cxn modelId="{99EDFA93-BD13-4045-ABBC-79FB57CD00C9}" type="presParOf" srcId="{4E4A4040-EABD-4957-AB94-AA6E4BC9374C}" destId="{6216255F-B948-4802-B9AD-B14658BD0BEC}" srcOrd="2" destOrd="0" presId="urn:microsoft.com/office/officeart/2005/8/layout/orgChart1"/>
    <dgm:cxn modelId="{3A165D0E-118E-48CC-A328-ADA7E515CF00}" type="presParOf" srcId="{4E4A4040-EABD-4957-AB94-AA6E4BC9374C}" destId="{957C8FEF-2C12-40D8-B19C-2A9A2872414B}" srcOrd="3" destOrd="0" presId="urn:microsoft.com/office/officeart/2005/8/layout/orgChart1"/>
    <dgm:cxn modelId="{7A14C672-E13D-4B9D-B34F-D689530A6723}" type="presParOf" srcId="{957C8FEF-2C12-40D8-B19C-2A9A2872414B}" destId="{E7B5657D-3BA1-4CD4-9627-B7779E998CEA}" srcOrd="0" destOrd="0" presId="urn:microsoft.com/office/officeart/2005/8/layout/orgChart1"/>
    <dgm:cxn modelId="{CFFC5724-B19C-44B9-BB71-6C1107563421}" type="presParOf" srcId="{E7B5657D-3BA1-4CD4-9627-B7779E998CEA}" destId="{3EEA2B54-9492-49B7-BB33-AC9F91E88D00}" srcOrd="0" destOrd="0" presId="urn:microsoft.com/office/officeart/2005/8/layout/orgChart1"/>
    <dgm:cxn modelId="{4679DEEF-60C8-4CD6-9DC4-59CF8AFBAD17}" type="presParOf" srcId="{E7B5657D-3BA1-4CD4-9627-B7779E998CEA}" destId="{0DA9FBB6-B631-4FCF-8D5D-A4B5714EB27A}" srcOrd="1" destOrd="0" presId="urn:microsoft.com/office/officeart/2005/8/layout/orgChart1"/>
    <dgm:cxn modelId="{A2C3B261-67DA-4338-A565-499C0BEE794E}" type="presParOf" srcId="{957C8FEF-2C12-40D8-B19C-2A9A2872414B}" destId="{A68E68C9-1D73-44F6-B027-EA01CCF13E05}" srcOrd="1" destOrd="0" presId="urn:microsoft.com/office/officeart/2005/8/layout/orgChart1"/>
    <dgm:cxn modelId="{743CBBA7-E7C6-4BA1-9C80-4F08B1482AD2}" type="presParOf" srcId="{A68E68C9-1D73-44F6-B027-EA01CCF13E05}" destId="{10384012-30E7-43E7-8946-16CBD79A0E7E}" srcOrd="0" destOrd="0" presId="urn:microsoft.com/office/officeart/2005/8/layout/orgChart1"/>
    <dgm:cxn modelId="{13799CE9-2C3C-4031-8E63-E02DDF62B5B7}" type="presParOf" srcId="{A68E68C9-1D73-44F6-B027-EA01CCF13E05}" destId="{075FD836-888D-4349-B780-3D6483220472}" srcOrd="1" destOrd="0" presId="urn:microsoft.com/office/officeart/2005/8/layout/orgChart1"/>
    <dgm:cxn modelId="{D2988689-344A-47D8-8ED1-6029B614375E}" type="presParOf" srcId="{075FD836-888D-4349-B780-3D6483220472}" destId="{1804E4B9-92E3-4C13-A4B5-92454D301BC7}" srcOrd="0" destOrd="0" presId="urn:microsoft.com/office/officeart/2005/8/layout/orgChart1"/>
    <dgm:cxn modelId="{D4380E1E-FD51-4BFF-A4DA-B046B6187073}" type="presParOf" srcId="{1804E4B9-92E3-4C13-A4B5-92454D301BC7}" destId="{AE27FC3A-201C-4FF3-93D3-7A7E6660D19F}" srcOrd="0" destOrd="0" presId="urn:microsoft.com/office/officeart/2005/8/layout/orgChart1"/>
    <dgm:cxn modelId="{41974F5B-26BF-4658-8C0E-553332B30C5D}" type="presParOf" srcId="{1804E4B9-92E3-4C13-A4B5-92454D301BC7}" destId="{008978BA-7573-49BE-A8B9-9C5D3430FAD9}" srcOrd="1" destOrd="0" presId="urn:microsoft.com/office/officeart/2005/8/layout/orgChart1"/>
    <dgm:cxn modelId="{3D2D7D60-246D-4B04-A236-17E7FDE70D23}" type="presParOf" srcId="{075FD836-888D-4349-B780-3D6483220472}" destId="{E6D643F5-F74B-40C8-827F-874660584F8A}" srcOrd="1" destOrd="0" presId="urn:microsoft.com/office/officeart/2005/8/layout/orgChart1"/>
    <dgm:cxn modelId="{3B81EF32-30B8-4F5E-957B-29229012BFC8}" type="presParOf" srcId="{075FD836-888D-4349-B780-3D6483220472}" destId="{68EF98DF-DB35-4CD7-A224-93C5BF2AA6A0}" srcOrd="2" destOrd="0" presId="urn:microsoft.com/office/officeart/2005/8/layout/orgChart1"/>
    <dgm:cxn modelId="{6E15245A-0CF3-427B-85DF-8CF90D6F480D}" type="presParOf" srcId="{A68E68C9-1D73-44F6-B027-EA01CCF13E05}" destId="{1CC6D204-9D3A-4E8E-8232-8EB99CDEFA4F}" srcOrd="2" destOrd="0" presId="urn:microsoft.com/office/officeart/2005/8/layout/orgChart1"/>
    <dgm:cxn modelId="{01606465-76D8-4750-BE46-7FE5168C70B8}" type="presParOf" srcId="{A68E68C9-1D73-44F6-B027-EA01CCF13E05}" destId="{CB81A2C4-A899-4C6F-9D2D-3F124F3CE264}" srcOrd="3" destOrd="0" presId="urn:microsoft.com/office/officeart/2005/8/layout/orgChart1"/>
    <dgm:cxn modelId="{353CC5D9-A189-4EA6-A039-62ED65387CD1}" type="presParOf" srcId="{CB81A2C4-A899-4C6F-9D2D-3F124F3CE264}" destId="{3DB053CC-759D-4FCE-92D4-833534A57108}" srcOrd="0" destOrd="0" presId="urn:microsoft.com/office/officeart/2005/8/layout/orgChart1"/>
    <dgm:cxn modelId="{AC63C4CE-7F47-48FC-9E6D-08B79BA77BD2}" type="presParOf" srcId="{3DB053CC-759D-4FCE-92D4-833534A57108}" destId="{60E725E1-C37B-43AF-8590-25A407676929}" srcOrd="0" destOrd="0" presId="urn:microsoft.com/office/officeart/2005/8/layout/orgChart1"/>
    <dgm:cxn modelId="{1D34C871-5342-4CF2-9CC7-29B104CA6C53}" type="presParOf" srcId="{3DB053CC-759D-4FCE-92D4-833534A57108}" destId="{1D682E07-8E14-4F85-9CC0-2884AAAFCABC}" srcOrd="1" destOrd="0" presId="urn:microsoft.com/office/officeart/2005/8/layout/orgChart1"/>
    <dgm:cxn modelId="{D5E74751-EAFE-4CB3-AAD0-208C9EF1B015}" type="presParOf" srcId="{CB81A2C4-A899-4C6F-9D2D-3F124F3CE264}" destId="{129B11F9-E678-443F-A845-5690A59FFC8D}" srcOrd="1" destOrd="0" presId="urn:microsoft.com/office/officeart/2005/8/layout/orgChart1"/>
    <dgm:cxn modelId="{D0A2FF43-CC76-489F-B426-96E8C0CDBDD9}" type="presParOf" srcId="{CB81A2C4-A899-4C6F-9D2D-3F124F3CE264}" destId="{356C5D4A-119C-486B-9210-1E868442FF7A}" srcOrd="2" destOrd="0" presId="urn:microsoft.com/office/officeart/2005/8/layout/orgChart1"/>
    <dgm:cxn modelId="{DE3A9D1B-8A89-4DAC-8410-E8BF1577BACF}" type="presParOf" srcId="{A68E68C9-1D73-44F6-B027-EA01CCF13E05}" destId="{3DDD7ED1-E83B-4492-AA08-F653BB887FDE}" srcOrd="4" destOrd="0" presId="urn:microsoft.com/office/officeart/2005/8/layout/orgChart1"/>
    <dgm:cxn modelId="{21884F3B-8C4D-4B0B-B9C1-A50828C258FB}" type="presParOf" srcId="{A68E68C9-1D73-44F6-B027-EA01CCF13E05}" destId="{6B75F5E1-14EB-477C-BD28-BCDF5C838F5B}" srcOrd="5" destOrd="0" presId="urn:microsoft.com/office/officeart/2005/8/layout/orgChart1"/>
    <dgm:cxn modelId="{A48AC359-F625-4AE0-B5BC-FD97AB31FA0B}" type="presParOf" srcId="{6B75F5E1-14EB-477C-BD28-BCDF5C838F5B}" destId="{AB8D091B-89F0-4C49-B70D-3F62434E10DC}" srcOrd="0" destOrd="0" presId="urn:microsoft.com/office/officeart/2005/8/layout/orgChart1"/>
    <dgm:cxn modelId="{76F1F52A-7A91-4100-912A-653FEC073C1E}" type="presParOf" srcId="{AB8D091B-89F0-4C49-B70D-3F62434E10DC}" destId="{5655C5DE-0C6F-410E-82BE-D4107D9A283B}" srcOrd="0" destOrd="0" presId="urn:microsoft.com/office/officeart/2005/8/layout/orgChart1"/>
    <dgm:cxn modelId="{56F3F8E7-D73D-4539-B2E2-12DDB51C0079}" type="presParOf" srcId="{AB8D091B-89F0-4C49-B70D-3F62434E10DC}" destId="{A3320407-4167-4465-858C-D537C2B96F06}" srcOrd="1" destOrd="0" presId="urn:microsoft.com/office/officeart/2005/8/layout/orgChart1"/>
    <dgm:cxn modelId="{1B541AB0-EEB4-433F-9ED9-A273649BE25B}" type="presParOf" srcId="{6B75F5E1-14EB-477C-BD28-BCDF5C838F5B}" destId="{CB09729F-85E0-4FF1-A925-7975C1357E36}" srcOrd="1" destOrd="0" presId="urn:microsoft.com/office/officeart/2005/8/layout/orgChart1"/>
    <dgm:cxn modelId="{1B8F051B-F9F3-438B-80F9-CB6D1544C234}" type="presParOf" srcId="{6B75F5E1-14EB-477C-BD28-BCDF5C838F5B}" destId="{91A6B200-AA3B-4346-BC4D-9EE05B495CEC}" srcOrd="2" destOrd="0" presId="urn:microsoft.com/office/officeart/2005/8/layout/orgChart1"/>
    <dgm:cxn modelId="{BC5BE6A3-13B2-4B93-B7D0-6A6DC8C0090F}" type="presParOf" srcId="{A68E68C9-1D73-44F6-B027-EA01CCF13E05}" destId="{B0A94546-F7BA-4C04-A26C-136E09572C99}" srcOrd="6" destOrd="0" presId="urn:microsoft.com/office/officeart/2005/8/layout/orgChart1"/>
    <dgm:cxn modelId="{79853C94-5CD6-41F0-B239-D82256EC6237}" type="presParOf" srcId="{A68E68C9-1D73-44F6-B027-EA01CCF13E05}" destId="{000BA90A-9A3C-4BA4-ACFA-4F804A62C006}" srcOrd="7" destOrd="0" presId="urn:microsoft.com/office/officeart/2005/8/layout/orgChart1"/>
    <dgm:cxn modelId="{D350CEB6-5286-4406-8C7C-88672496C652}" type="presParOf" srcId="{000BA90A-9A3C-4BA4-ACFA-4F804A62C006}" destId="{9F3B9DBB-B28F-4E02-8A36-ADBFEA957A54}" srcOrd="0" destOrd="0" presId="urn:microsoft.com/office/officeart/2005/8/layout/orgChart1"/>
    <dgm:cxn modelId="{4EE73C5D-EF91-492A-BB17-0C612DF898E2}" type="presParOf" srcId="{9F3B9DBB-B28F-4E02-8A36-ADBFEA957A54}" destId="{FE2A6E86-71B4-4683-AE9C-477298906C7B}" srcOrd="0" destOrd="0" presId="urn:microsoft.com/office/officeart/2005/8/layout/orgChart1"/>
    <dgm:cxn modelId="{987B08D0-8B1A-411F-BAE6-7CAA4125DF42}" type="presParOf" srcId="{9F3B9DBB-B28F-4E02-8A36-ADBFEA957A54}" destId="{AF7D97DE-82DB-4EC9-A946-1398E2E61F8A}" srcOrd="1" destOrd="0" presId="urn:microsoft.com/office/officeart/2005/8/layout/orgChart1"/>
    <dgm:cxn modelId="{1A4B7210-C113-4130-83A7-61DE4152ACE9}" type="presParOf" srcId="{000BA90A-9A3C-4BA4-ACFA-4F804A62C006}" destId="{225101CB-65AD-4082-B5DA-51B36C0B6810}" srcOrd="1" destOrd="0" presId="urn:microsoft.com/office/officeart/2005/8/layout/orgChart1"/>
    <dgm:cxn modelId="{B0F04C59-74E8-45B4-B64B-6F5DEC3E2A6E}" type="presParOf" srcId="{000BA90A-9A3C-4BA4-ACFA-4F804A62C006}" destId="{6DC93E2C-E269-419E-9554-6C36DD3BF1B7}" srcOrd="2" destOrd="0" presId="urn:microsoft.com/office/officeart/2005/8/layout/orgChart1"/>
    <dgm:cxn modelId="{2718F591-7141-4615-8637-56E99E84E683}" type="presParOf" srcId="{957C8FEF-2C12-40D8-B19C-2A9A2872414B}" destId="{7FF23700-1BF3-454F-B249-A90AE4753839}" srcOrd="2" destOrd="0" presId="urn:microsoft.com/office/officeart/2005/8/layout/orgChart1"/>
    <dgm:cxn modelId="{F0FF6CBB-0D93-45AE-BEE6-DBF19F966F63}" type="presParOf" srcId="{7FF23700-1BF3-454F-B249-A90AE4753839}" destId="{10DD62CE-F03B-4312-8897-28BD338A04AE}" srcOrd="0" destOrd="0" presId="urn:microsoft.com/office/officeart/2005/8/layout/orgChart1"/>
    <dgm:cxn modelId="{BC381BD1-415C-483D-B34E-B41382D4F51A}" type="presParOf" srcId="{7FF23700-1BF3-454F-B249-A90AE4753839}" destId="{07AF38F6-36B3-45B5-8FBE-C5CEF3205FC5}" srcOrd="1" destOrd="0" presId="urn:microsoft.com/office/officeart/2005/8/layout/orgChart1"/>
    <dgm:cxn modelId="{53117123-634F-4D15-8D87-D64B652A8B19}" type="presParOf" srcId="{07AF38F6-36B3-45B5-8FBE-C5CEF3205FC5}" destId="{DBB8C81E-3966-47AE-8AB0-A7DC5D63058A}" srcOrd="0" destOrd="0" presId="urn:microsoft.com/office/officeart/2005/8/layout/orgChart1"/>
    <dgm:cxn modelId="{3E6FEF90-F59D-4734-8849-090DCD4134C0}" type="presParOf" srcId="{DBB8C81E-3966-47AE-8AB0-A7DC5D63058A}" destId="{EB7F588B-0347-4695-8080-8D913D5076DB}" srcOrd="0" destOrd="0" presId="urn:microsoft.com/office/officeart/2005/8/layout/orgChart1"/>
    <dgm:cxn modelId="{174805B8-2D86-46B7-AA19-1EFB1605480B}" type="presParOf" srcId="{DBB8C81E-3966-47AE-8AB0-A7DC5D63058A}" destId="{ED9CD700-653D-4C42-8FD1-1D3B320B43BA}" srcOrd="1" destOrd="0" presId="urn:microsoft.com/office/officeart/2005/8/layout/orgChart1"/>
    <dgm:cxn modelId="{0B6DAE61-0E24-48B5-82BD-1E110D60F454}" type="presParOf" srcId="{07AF38F6-36B3-45B5-8FBE-C5CEF3205FC5}" destId="{FD963120-31DC-48F6-98CD-CAC32BCA981D}" srcOrd="1" destOrd="0" presId="urn:microsoft.com/office/officeart/2005/8/layout/orgChart1"/>
    <dgm:cxn modelId="{28E2C532-08D3-4FE2-AAB9-32815A90DFC1}" type="presParOf" srcId="{07AF38F6-36B3-45B5-8FBE-C5CEF3205FC5}" destId="{CE836B9C-1392-4B26-AD27-E15617730649}" srcOrd="2" destOrd="0" presId="urn:microsoft.com/office/officeart/2005/8/layout/orgChart1"/>
    <dgm:cxn modelId="{037B7BCD-662C-4219-A81F-156ABB51211B}" type="presParOf" srcId="{4E4A4040-EABD-4957-AB94-AA6E4BC9374C}" destId="{94213583-737C-4480-8FDE-85EB4D6FB9BD}" srcOrd="4" destOrd="0" presId="urn:microsoft.com/office/officeart/2005/8/layout/orgChart1"/>
    <dgm:cxn modelId="{C6C01437-95BD-41D7-BA23-3FE49F4739C9}" type="presParOf" srcId="{4E4A4040-EABD-4957-AB94-AA6E4BC9374C}" destId="{B431F351-38FF-413C-A6A1-F5AFDF652B02}" srcOrd="5" destOrd="0" presId="urn:microsoft.com/office/officeart/2005/8/layout/orgChart1"/>
    <dgm:cxn modelId="{4D12FA7D-C2CC-4527-812E-92814EC45E2E}" type="presParOf" srcId="{B431F351-38FF-413C-A6A1-F5AFDF652B02}" destId="{11D59B24-9775-4E82-977A-A47A350C3E55}" srcOrd="0" destOrd="0" presId="urn:microsoft.com/office/officeart/2005/8/layout/orgChart1"/>
    <dgm:cxn modelId="{A952C386-DD4A-4093-A064-58BFB4C3A03D}" type="presParOf" srcId="{11D59B24-9775-4E82-977A-A47A350C3E55}" destId="{9DE7B7DA-8C8B-444A-AAE6-E35E99D9649D}" srcOrd="0" destOrd="0" presId="urn:microsoft.com/office/officeart/2005/8/layout/orgChart1"/>
    <dgm:cxn modelId="{6F4708C8-87A5-443B-88B7-7D718073CD15}" type="presParOf" srcId="{11D59B24-9775-4E82-977A-A47A350C3E55}" destId="{9ADC272F-FE87-45FE-B44C-DC1A47D4B6F0}" srcOrd="1" destOrd="0" presId="urn:microsoft.com/office/officeart/2005/8/layout/orgChart1"/>
    <dgm:cxn modelId="{243F2C3A-2E3E-402E-83A0-91AF3388A61D}" type="presParOf" srcId="{B431F351-38FF-413C-A6A1-F5AFDF652B02}" destId="{CE8EE316-E9AA-44E0-B3B3-44A26BE636E0}" srcOrd="1" destOrd="0" presId="urn:microsoft.com/office/officeart/2005/8/layout/orgChart1"/>
    <dgm:cxn modelId="{E5BEB39C-B7EB-4335-958C-7E5CB3BA8634}" type="presParOf" srcId="{CE8EE316-E9AA-44E0-B3B3-44A26BE636E0}" destId="{03D8CD5C-BAA8-4489-AA41-5454435C6C0C}" srcOrd="0" destOrd="0" presId="urn:microsoft.com/office/officeart/2005/8/layout/orgChart1"/>
    <dgm:cxn modelId="{BB1B2765-D033-47C7-9FB7-1FAB06BC9F6D}" type="presParOf" srcId="{CE8EE316-E9AA-44E0-B3B3-44A26BE636E0}" destId="{5C453E01-696A-461A-9E57-62DC6A321870}" srcOrd="1" destOrd="0" presId="urn:microsoft.com/office/officeart/2005/8/layout/orgChart1"/>
    <dgm:cxn modelId="{4D9D891D-FC7A-4AB7-8E2D-C1FFBFA30EC9}" type="presParOf" srcId="{5C453E01-696A-461A-9E57-62DC6A321870}" destId="{F2E4397C-C293-434C-8C29-922FE54D88D8}" srcOrd="0" destOrd="0" presId="urn:microsoft.com/office/officeart/2005/8/layout/orgChart1"/>
    <dgm:cxn modelId="{C3B3F6B8-B46F-4796-AB90-42B04D886927}" type="presParOf" srcId="{F2E4397C-C293-434C-8C29-922FE54D88D8}" destId="{A89EB8B3-8838-4B4D-BE65-982C67E27532}" srcOrd="0" destOrd="0" presId="urn:microsoft.com/office/officeart/2005/8/layout/orgChart1"/>
    <dgm:cxn modelId="{0F83AF3D-6DB4-4FD9-8355-AA9F46B0E2AB}" type="presParOf" srcId="{F2E4397C-C293-434C-8C29-922FE54D88D8}" destId="{D7F58C36-7FDC-48AD-B8C2-8AAF0BF7505A}" srcOrd="1" destOrd="0" presId="urn:microsoft.com/office/officeart/2005/8/layout/orgChart1"/>
    <dgm:cxn modelId="{352A175D-101B-4B4F-BCCF-239A1574D92F}" type="presParOf" srcId="{5C453E01-696A-461A-9E57-62DC6A321870}" destId="{5511FB6C-5607-48AD-8F73-99B7CEC68895}" srcOrd="1" destOrd="0" presId="urn:microsoft.com/office/officeart/2005/8/layout/orgChart1"/>
    <dgm:cxn modelId="{30EE89FE-A423-497B-9920-39028E74E42D}" type="presParOf" srcId="{5C453E01-696A-461A-9E57-62DC6A321870}" destId="{1A42171E-29B6-4DA0-8666-94DC0D443094}" srcOrd="2" destOrd="0" presId="urn:microsoft.com/office/officeart/2005/8/layout/orgChart1"/>
    <dgm:cxn modelId="{5318A89B-F90E-44C9-A1BE-8782490E980D}" type="presParOf" srcId="{CE8EE316-E9AA-44E0-B3B3-44A26BE636E0}" destId="{725892C3-8E1E-4D00-A7F2-3DD630F06DEF}" srcOrd="2" destOrd="0" presId="urn:microsoft.com/office/officeart/2005/8/layout/orgChart1"/>
    <dgm:cxn modelId="{65665E71-D3B6-42C5-B34E-9EA6A5C382B2}" type="presParOf" srcId="{CE8EE316-E9AA-44E0-B3B3-44A26BE636E0}" destId="{7260E4A4-9253-43E3-AB1E-7762C4D4D323}" srcOrd="3" destOrd="0" presId="urn:microsoft.com/office/officeart/2005/8/layout/orgChart1"/>
    <dgm:cxn modelId="{ECA017D8-4A8F-4991-900B-96C25ADFADAC}" type="presParOf" srcId="{7260E4A4-9253-43E3-AB1E-7762C4D4D323}" destId="{A4BFFB09-9C7B-4966-8467-428E7251DEDB}" srcOrd="0" destOrd="0" presId="urn:microsoft.com/office/officeart/2005/8/layout/orgChart1"/>
    <dgm:cxn modelId="{292AB8DE-9512-4ECE-B545-197296037B73}" type="presParOf" srcId="{A4BFFB09-9C7B-4966-8467-428E7251DEDB}" destId="{DDDF2572-0DA3-4C04-84E0-563D53068794}" srcOrd="0" destOrd="0" presId="urn:microsoft.com/office/officeart/2005/8/layout/orgChart1"/>
    <dgm:cxn modelId="{8732FE66-9CB5-4012-A2EE-4C3BF7EF503A}" type="presParOf" srcId="{A4BFFB09-9C7B-4966-8467-428E7251DEDB}" destId="{C0F61170-6586-4814-8B08-614F76C54177}" srcOrd="1" destOrd="0" presId="urn:microsoft.com/office/officeart/2005/8/layout/orgChart1"/>
    <dgm:cxn modelId="{157DC3C2-71D9-46E6-887D-2C6EC303EC7B}" type="presParOf" srcId="{7260E4A4-9253-43E3-AB1E-7762C4D4D323}" destId="{BFFCEAB3-B07F-4B18-B3D4-1F0649A2EA1E}" srcOrd="1" destOrd="0" presId="urn:microsoft.com/office/officeart/2005/8/layout/orgChart1"/>
    <dgm:cxn modelId="{F69DDBDA-AADE-472A-8835-F719AE4384C9}" type="presParOf" srcId="{7260E4A4-9253-43E3-AB1E-7762C4D4D323}" destId="{0FEE0F01-D118-4DA2-888A-843A9AAA220A}" srcOrd="2" destOrd="0" presId="urn:microsoft.com/office/officeart/2005/8/layout/orgChart1"/>
    <dgm:cxn modelId="{B38B8323-C807-4F95-B173-1559CE03EC7D}" type="presParOf" srcId="{CE8EE316-E9AA-44E0-B3B3-44A26BE636E0}" destId="{A48C8C65-FBE7-4374-BDC2-E16AB1E51A75}" srcOrd="4" destOrd="0" presId="urn:microsoft.com/office/officeart/2005/8/layout/orgChart1"/>
    <dgm:cxn modelId="{923EAA3E-140D-4A90-9386-8BC314B1EE9F}" type="presParOf" srcId="{CE8EE316-E9AA-44E0-B3B3-44A26BE636E0}" destId="{EE285F2B-97B4-4EE2-847A-99F73FE556F3}" srcOrd="5" destOrd="0" presId="urn:microsoft.com/office/officeart/2005/8/layout/orgChart1"/>
    <dgm:cxn modelId="{31147853-CB0C-4C1A-8A9C-4353B33358CA}" type="presParOf" srcId="{EE285F2B-97B4-4EE2-847A-99F73FE556F3}" destId="{394FEC9B-2FD2-4BA8-9A22-5C8D497C3CB7}" srcOrd="0" destOrd="0" presId="urn:microsoft.com/office/officeart/2005/8/layout/orgChart1"/>
    <dgm:cxn modelId="{956FBBE8-FF17-421B-AA1B-71D762D297D1}" type="presParOf" srcId="{394FEC9B-2FD2-4BA8-9A22-5C8D497C3CB7}" destId="{0951E3E8-36FF-4AC4-8135-5D3FC595A865}" srcOrd="0" destOrd="0" presId="urn:microsoft.com/office/officeart/2005/8/layout/orgChart1"/>
    <dgm:cxn modelId="{FA6A3AF7-DAB2-4608-B08A-A163E6F23B47}" type="presParOf" srcId="{394FEC9B-2FD2-4BA8-9A22-5C8D497C3CB7}" destId="{95D6A9AD-9D31-4DDF-B152-F59131A9B779}" srcOrd="1" destOrd="0" presId="urn:microsoft.com/office/officeart/2005/8/layout/orgChart1"/>
    <dgm:cxn modelId="{749AD731-1C10-491F-BD88-3457182F466E}" type="presParOf" srcId="{EE285F2B-97B4-4EE2-847A-99F73FE556F3}" destId="{2E874733-8BB6-4979-89DB-F9DA424D1D49}" srcOrd="1" destOrd="0" presId="urn:microsoft.com/office/officeart/2005/8/layout/orgChart1"/>
    <dgm:cxn modelId="{7911CDAF-455F-4F16-B73F-74FAFA4053C7}" type="presParOf" srcId="{EE285F2B-97B4-4EE2-847A-99F73FE556F3}" destId="{6049F0B0-3C35-415F-96CC-88CC8732BF06}" srcOrd="2" destOrd="0" presId="urn:microsoft.com/office/officeart/2005/8/layout/orgChart1"/>
    <dgm:cxn modelId="{E696393F-B57E-44C8-939E-A44990F6C66A}" type="presParOf" srcId="{CE8EE316-E9AA-44E0-B3B3-44A26BE636E0}" destId="{3FC1ED31-1E39-413D-8F18-2544DEA9DCF7}" srcOrd="6" destOrd="0" presId="urn:microsoft.com/office/officeart/2005/8/layout/orgChart1"/>
    <dgm:cxn modelId="{641C0F70-3802-4CFA-969E-23F8BA10AEBB}" type="presParOf" srcId="{CE8EE316-E9AA-44E0-B3B3-44A26BE636E0}" destId="{430EE342-D06F-4E1E-87C1-38849E751B9F}" srcOrd="7" destOrd="0" presId="urn:microsoft.com/office/officeart/2005/8/layout/orgChart1"/>
    <dgm:cxn modelId="{8ED84507-5095-4BB9-86F9-90509FD8B97F}" type="presParOf" srcId="{430EE342-D06F-4E1E-87C1-38849E751B9F}" destId="{DDF79CE1-7198-4ECE-87D1-382C834AEF8F}" srcOrd="0" destOrd="0" presId="urn:microsoft.com/office/officeart/2005/8/layout/orgChart1"/>
    <dgm:cxn modelId="{8FC5DFED-B062-4468-AE49-3E00CA840E87}" type="presParOf" srcId="{DDF79CE1-7198-4ECE-87D1-382C834AEF8F}" destId="{1FF83D2C-E8C4-4F54-A956-173BFB633BE0}" srcOrd="0" destOrd="0" presId="urn:microsoft.com/office/officeart/2005/8/layout/orgChart1"/>
    <dgm:cxn modelId="{C40A3AFA-6876-4E80-B2A0-4E4F85F15C96}" type="presParOf" srcId="{DDF79CE1-7198-4ECE-87D1-382C834AEF8F}" destId="{49CA4E7F-0469-45FF-9DC8-198F09B65CB1}" srcOrd="1" destOrd="0" presId="urn:microsoft.com/office/officeart/2005/8/layout/orgChart1"/>
    <dgm:cxn modelId="{F1C8A332-E93D-4EDA-8D0F-4FFD4B78776C}" type="presParOf" srcId="{430EE342-D06F-4E1E-87C1-38849E751B9F}" destId="{3CC64229-F563-4E15-A02A-6B124F4B3211}" srcOrd="1" destOrd="0" presId="urn:microsoft.com/office/officeart/2005/8/layout/orgChart1"/>
    <dgm:cxn modelId="{29F0D2CC-FDD4-424B-8C10-2463C81EA925}" type="presParOf" srcId="{430EE342-D06F-4E1E-87C1-38849E751B9F}" destId="{F641EEDA-FCDC-4C10-90CB-9C325B05F01A}" srcOrd="2" destOrd="0" presId="urn:microsoft.com/office/officeart/2005/8/layout/orgChart1"/>
    <dgm:cxn modelId="{E8A0B3B5-E399-49BD-8D32-8580285E5058}" type="presParOf" srcId="{B431F351-38FF-413C-A6A1-F5AFDF652B02}" destId="{F40F027C-C197-4987-9A4B-FC30556BD6EC}" srcOrd="2" destOrd="0" presId="urn:microsoft.com/office/officeart/2005/8/layout/orgChart1"/>
    <dgm:cxn modelId="{E1CFC609-1B30-4424-964F-DD312E27B22E}" type="presParOf" srcId="{F40F027C-C197-4987-9A4B-FC30556BD6EC}" destId="{1EA9036F-1CFA-4656-AB54-1FEAC571CDCE}" srcOrd="0" destOrd="0" presId="urn:microsoft.com/office/officeart/2005/8/layout/orgChart1"/>
    <dgm:cxn modelId="{757CC7C5-C876-4C28-B8E0-58696996E94E}" type="presParOf" srcId="{F40F027C-C197-4987-9A4B-FC30556BD6EC}" destId="{76F135E2-9F8B-425E-8CFB-F1DDB2C22B58}" srcOrd="1" destOrd="0" presId="urn:microsoft.com/office/officeart/2005/8/layout/orgChart1"/>
    <dgm:cxn modelId="{2A62F982-90E5-40E4-93C6-B0FC485F7EB4}" type="presParOf" srcId="{76F135E2-9F8B-425E-8CFB-F1DDB2C22B58}" destId="{4CE54BB9-CFAD-43EE-BFD7-2C48886BCC22}" srcOrd="0" destOrd="0" presId="urn:microsoft.com/office/officeart/2005/8/layout/orgChart1"/>
    <dgm:cxn modelId="{EFCB833B-2932-454B-8E17-165F9A0AF4C6}" type="presParOf" srcId="{4CE54BB9-CFAD-43EE-BFD7-2C48886BCC22}" destId="{20DE8286-F958-4C1A-B3BE-6B930E20EB59}" srcOrd="0" destOrd="0" presId="urn:microsoft.com/office/officeart/2005/8/layout/orgChart1"/>
    <dgm:cxn modelId="{0037ADAD-0C90-4AC3-8B0B-EB6F43E792B5}" type="presParOf" srcId="{4CE54BB9-CFAD-43EE-BFD7-2C48886BCC22}" destId="{56EB7D86-6910-4F15-BB66-2730CE1E9390}" srcOrd="1" destOrd="0" presId="urn:microsoft.com/office/officeart/2005/8/layout/orgChart1"/>
    <dgm:cxn modelId="{2BB10337-9E95-40BE-BBFA-8DC3FBBF8D74}" type="presParOf" srcId="{76F135E2-9F8B-425E-8CFB-F1DDB2C22B58}" destId="{688AFE70-5521-40B5-A4D2-BCDC7C67D577}" srcOrd="1" destOrd="0" presId="urn:microsoft.com/office/officeart/2005/8/layout/orgChart1"/>
    <dgm:cxn modelId="{15459E9C-FABA-447F-9726-2B6186594C67}" type="presParOf" srcId="{76F135E2-9F8B-425E-8CFB-F1DDB2C22B58}" destId="{F2ACC18A-B4F4-4767-8394-CC70A8FF918F}" srcOrd="2" destOrd="0" presId="urn:microsoft.com/office/officeart/2005/8/layout/orgChart1"/>
    <dgm:cxn modelId="{56F8E9E7-998F-470D-A1F9-8B0D052DACFE}" type="presParOf" srcId="{38098B3A-C79E-4654-B747-9B84CF8B712E}" destId="{F5A68804-C492-4D55-BA64-674EBD690FA2}" srcOrd="2" destOrd="0" presId="urn:microsoft.com/office/officeart/2005/8/layout/orgChart1"/>
    <dgm:cxn modelId="{337F6526-7911-41BE-AB33-84FA5F7D3BF2}" type="presParOf" srcId="{3042938F-EF5B-4760-BFA4-C4FC2F6A6DF3}" destId="{49C45C01-6CAC-4ACB-9595-DB2C2ECC385C}" srcOrd="2" destOrd="0" presId="urn:microsoft.com/office/officeart/2005/8/layout/orgChart1"/>
    <dgm:cxn modelId="{284A84C5-635C-44BE-9763-18F3D3417CA4}" type="presParOf" srcId="{3042938F-EF5B-4760-BFA4-C4FC2F6A6DF3}" destId="{B06432DC-F41C-401C-80DE-2C140268DB3B}" srcOrd="3" destOrd="0" presId="urn:microsoft.com/office/officeart/2005/8/layout/orgChart1"/>
    <dgm:cxn modelId="{E4DC5D40-699B-4405-BA7F-AB8335501EF9}" type="presParOf" srcId="{B06432DC-F41C-401C-80DE-2C140268DB3B}" destId="{0EF844C0-034E-4928-BECE-4ED5B28E66A5}" srcOrd="0" destOrd="0" presId="urn:microsoft.com/office/officeart/2005/8/layout/orgChart1"/>
    <dgm:cxn modelId="{B2717AE2-3067-40D7-944F-DE392AF21D64}" type="presParOf" srcId="{0EF844C0-034E-4928-BECE-4ED5B28E66A5}" destId="{D99307B3-8649-40C1-B4CA-8554D57E70C7}" srcOrd="0" destOrd="0" presId="urn:microsoft.com/office/officeart/2005/8/layout/orgChart1"/>
    <dgm:cxn modelId="{E3A09D4D-358B-4C2A-8FD1-58D95A991872}" type="presParOf" srcId="{0EF844C0-034E-4928-BECE-4ED5B28E66A5}" destId="{B1074DC2-B3CA-419E-AC3B-4DFADD5C2B62}" srcOrd="1" destOrd="0" presId="urn:microsoft.com/office/officeart/2005/8/layout/orgChart1"/>
    <dgm:cxn modelId="{17B3A883-4238-4ADC-8925-6E736CF9C00A}" type="presParOf" srcId="{B06432DC-F41C-401C-80DE-2C140268DB3B}" destId="{A3980FA0-1C02-468F-B14B-659028B95CDC}" srcOrd="1" destOrd="0" presId="urn:microsoft.com/office/officeart/2005/8/layout/orgChart1"/>
    <dgm:cxn modelId="{28E41E69-CE2D-4023-AA1D-FD80A081AD83}" type="presParOf" srcId="{A3980FA0-1C02-468F-B14B-659028B95CDC}" destId="{74D90CEA-2A7D-495C-BD57-73377428B1AD}" srcOrd="0" destOrd="0" presId="urn:microsoft.com/office/officeart/2005/8/layout/orgChart1"/>
    <dgm:cxn modelId="{D9148A4C-F468-420C-9188-FD7027F5DFA3}" type="presParOf" srcId="{A3980FA0-1C02-468F-B14B-659028B95CDC}" destId="{C0B98B66-E3FD-462E-9EAA-D87B5F1939B2}" srcOrd="1" destOrd="0" presId="urn:microsoft.com/office/officeart/2005/8/layout/orgChart1"/>
    <dgm:cxn modelId="{E6AD75A3-AA16-4A77-8A0B-EE08D3AE29BA}" type="presParOf" srcId="{C0B98B66-E3FD-462E-9EAA-D87B5F1939B2}" destId="{57A42F41-7A28-4729-9FB3-C55DBCD9EB64}" srcOrd="0" destOrd="0" presId="urn:microsoft.com/office/officeart/2005/8/layout/orgChart1"/>
    <dgm:cxn modelId="{A071062E-BB68-4327-9535-D6639A787205}" type="presParOf" srcId="{57A42F41-7A28-4729-9FB3-C55DBCD9EB64}" destId="{0179497B-1FA1-45B1-A027-FF7B5D2EAAF7}" srcOrd="0" destOrd="0" presId="urn:microsoft.com/office/officeart/2005/8/layout/orgChart1"/>
    <dgm:cxn modelId="{73F23E2B-1EC8-4DA0-8EA1-97B6FA162741}" type="presParOf" srcId="{57A42F41-7A28-4729-9FB3-C55DBCD9EB64}" destId="{203F104D-A9B5-48C3-8F3C-D44BB8CD851B}" srcOrd="1" destOrd="0" presId="urn:microsoft.com/office/officeart/2005/8/layout/orgChart1"/>
    <dgm:cxn modelId="{B961DD6C-A8E6-49FA-8CD9-B5CDDE7A4CAA}" type="presParOf" srcId="{C0B98B66-E3FD-462E-9EAA-D87B5F1939B2}" destId="{4ADE1839-3B52-4106-8C53-EE1EE5A3F3B5}" srcOrd="1" destOrd="0" presId="urn:microsoft.com/office/officeart/2005/8/layout/orgChart1"/>
    <dgm:cxn modelId="{94D9A14D-608E-452E-8ED5-40E642C063D2}" type="presParOf" srcId="{C0B98B66-E3FD-462E-9EAA-D87B5F1939B2}" destId="{D34FF73A-4F0B-4AB8-B111-F80B3CE677B8}" srcOrd="2" destOrd="0" presId="urn:microsoft.com/office/officeart/2005/8/layout/orgChart1"/>
    <dgm:cxn modelId="{573747B4-9E50-471F-865A-8F089CE1FD2A}" type="presParOf" srcId="{A3980FA0-1C02-468F-B14B-659028B95CDC}" destId="{D82C7BB9-7D80-494B-84B1-014123612803}" srcOrd="2" destOrd="0" presId="urn:microsoft.com/office/officeart/2005/8/layout/orgChart1"/>
    <dgm:cxn modelId="{040C1446-946F-43DD-82F9-10B12DE882C3}" type="presParOf" srcId="{A3980FA0-1C02-468F-B14B-659028B95CDC}" destId="{3DF2A911-3F50-434E-B597-4476C8011823}" srcOrd="3" destOrd="0" presId="urn:microsoft.com/office/officeart/2005/8/layout/orgChart1"/>
    <dgm:cxn modelId="{1E95B4CB-CFCC-4580-A857-8B38491A9091}" type="presParOf" srcId="{3DF2A911-3F50-434E-B597-4476C8011823}" destId="{C660E6A5-9268-448A-8F9A-ECF818FC027E}" srcOrd="0" destOrd="0" presId="urn:microsoft.com/office/officeart/2005/8/layout/orgChart1"/>
    <dgm:cxn modelId="{B76373E1-563A-46D7-A5EE-CE9A12AB289E}" type="presParOf" srcId="{C660E6A5-9268-448A-8F9A-ECF818FC027E}" destId="{2CF764E4-237A-4999-8830-A5138CEF6EDB}" srcOrd="0" destOrd="0" presId="urn:microsoft.com/office/officeart/2005/8/layout/orgChart1"/>
    <dgm:cxn modelId="{974B23D7-2800-41DA-9B03-6940B5AA73E3}" type="presParOf" srcId="{C660E6A5-9268-448A-8F9A-ECF818FC027E}" destId="{9B413BEA-D469-4781-831F-B577F90A8084}" srcOrd="1" destOrd="0" presId="urn:microsoft.com/office/officeart/2005/8/layout/orgChart1"/>
    <dgm:cxn modelId="{D06DDA14-49A6-42FC-9A1B-74433CB05A57}" type="presParOf" srcId="{3DF2A911-3F50-434E-B597-4476C8011823}" destId="{168FB41D-EEDC-4A52-A5D7-F7E3D425D446}" srcOrd="1" destOrd="0" presId="urn:microsoft.com/office/officeart/2005/8/layout/orgChart1"/>
    <dgm:cxn modelId="{D5B173F6-DBA3-4973-9FAD-D0F3758A805D}" type="presParOf" srcId="{3DF2A911-3F50-434E-B597-4476C8011823}" destId="{EF279B73-2CCC-48BD-BCA5-4198ECCA61E0}" srcOrd="2" destOrd="0" presId="urn:microsoft.com/office/officeart/2005/8/layout/orgChart1"/>
    <dgm:cxn modelId="{70CB9751-C9B8-4835-88B1-39D1E4D2F1E4}" type="presParOf" srcId="{A3980FA0-1C02-468F-B14B-659028B95CDC}" destId="{7E234DF4-4EC1-4AA4-A61F-458248B201B6}" srcOrd="4" destOrd="0" presId="urn:microsoft.com/office/officeart/2005/8/layout/orgChart1"/>
    <dgm:cxn modelId="{E7D56A0F-4389-4665-BC55-A4E213C873A2}" type="presParOf" srcId="{A3980FA0-1C02-468F-B14B-659028B95CDC}" destId="{A10BDA3C-F10A-48D0-9DFF-110799521272}" srcOrd="5" destOrd="0" presId="urn:microsoft.com/office/officeart/2005/8/layout/orgChart1"/>
    <dgm:cxn modelId="{6B50C6F6-8468-429C-85CD-ED24920FA328}" type="presParOf" srcId="{A10BDA3C-F10A-48D0-9DFF-110799521272}" destId="{5F9E9C4A-DF2F-4B00-B110-C1BB636D1D17}" srcOrd="0" destOrd="0" presId="urn:microsoft.com/office/officeart/2005/8/layout/orgChart1"/>
    <dgm:cxn modelId="{FF615415-7BC6-4310-9841-E77790DA3512}" type="presParOf" srcId="{5F9E9C4A-DF2F-4B00-B110-C1BB636D1D17}" destId="{3446E04C-2B18-41E3-95F6-1E2B7263FE9D}" srcOrd="0" destOrd="0" presId="urn:microsoft.com/office/officeart/2005/8/layout/orgChart1"/>
    <dgm:cxn modelId="{E8362D26-A4ED-4627-9E9A-07AC3EA2CB58}" type="presParOf" srcId="{5F9E9C4A-DF2F-4B00-B110-C1BB636D1D17}" destId="{7E686245-7532-45F8-BE8B-ADBC45BB80C8}" srcOrd="1" destOrd="0" presId="urn:microsoft.com/office/officeart/2005/8/layout/orgChart1"/>
    <dgm:cxn modelId="{2A500EFF-6231-45A9-BD29-7761D2AACE6E}" type="presParOf" srcId="{A10BDA3C-F10A-48D0-9DFF-110799521272}" destId="{37E01DD8-1AB1-4DF0-AE1D-E0FCF0F8CB9C}" srcOrd="1" destOrd="0" presId="urn:microsoft.com/office/officeart/2005/8/layout/orgChart1"/>
    <dgm:cxn modelId="{CA53C75A-806F-4460-868C-734CACAD15D6}" type="presParOf" srcId="{A10BDA3C-F10A-48D0-9DFF-110799521272}" destId="{31DBBCE5-E61D-4ED6-94D4-B9BB26EE9911}" srcOrd="2" destOrd="0" presId="urn:microsoft.com/office/officeart/2005/8/layout/orgChart1"/>
    <dgm:cxn modelId="{FBFC7DF5-7ABB-4BED-875E-8E258E6BA3EA}" type="presParOf" srcId="{B06432DC-F41C-401C-80DE-2C140268DB3B}" destId="{5B0AE485-5F4C-412A-AAFD-5CD2EB817DC5}" srcOrd="2" destOrd="0" presId="urn:microsoft.com/office/officeart/2005/8/layout/orgChart1"/>
    <dgm:cxn modelId="{1DD72D0E-DDCB-4889-97E7-AE30AD1F5866}" type="presParOf" srcId="{2B3865DD-F903-4190-83F2-DF80AE9BCC2F}" destId="{EF59EC10-1FB7-466C-9CE8-57CFDEE647E0}" srcOrd="2" destOrd="0" presId="urn:microsoft.com/office/officeart/2005/8/layout/orgChart1"/>
    <dgm:cxn modelId="{A7DAEF34-D0DB-46D5-B7DE-30862A4A73F3}" type="presParOf" srcId="{8CF10850-C8F4-4A2C-867A-AF2F0FA5576A}" destId="{6D70757D-C5A7-4C6B-B37D-DBC113DAB397}" srcOrd="2" destOrd="0" presId="urn:microsoft.com/office/officeart/2005/8/layout/orgChart1"/>
    <dgm:cxn modelId="{4A2B94EE-573F-4B4E-BDE5-C97072FD6BA4}" type="presParOf" srcId="{6D70757D-C5A7-4C6B-B37D-DBC113DAB397}" destId="{820C7505-D5EB-45BE-8122-29BB10DBBF34}" srcOrd="0" destOrd="0" presId="urn:microsoft.com/office/officeart/2005/8/layout/orgChart1"/>
    <dgm:cxn modelId="{DD748397-B4BC-4E8A-8A68-8943D0C2D73F}" type="presParOf" srcId="{6D70757D-C5A7-4C6B-B37D-DBC113DAB397}" destId="{E054F30D-79CF-437E-91F2-52EFFD3429AF}" srcOrd="1" destOrd="0" presId="urn:microsoft.com/office/officeart/2005/8/layout/orgChart1"/>
    <dgm:cxn modelId="{930A9F6B-74D4-49F6-A856-3CFBA62A0E77}" type="presParOf" srcId="{E054F30D-79CF-437E-91F2-52EFFD3429AF}" destId="{307652CE-4358-4318-B6D1-F6C2DF5799BB}" srcOrd="0" destOrd="0" presId="urn:microsoft.com/office/officeart/2005/8/layout/orgChart1"/>
    <dgm:cxn modelId="{1FBAE479-8F49-48FE-97A9-EBDBA864C632}" type="presParOf" srcId="{307652CE-4358-4318-B6D1-F6C2DF5799BB}" destId="{AE9BD842-1F53-4877-BFEF-215364C92231}" srcOrd="0" destOrd="0" presId="urn:microsoft.com/office/officeart/2005/8/layout/orgChart1"/>
    <dgm:cxn modelId="{593C90A7-1E8D-42E0-B728-634E75E62CAF}" type="presParOf" srcId="{307652CE-4358-4318-B6D1-F6C2DF5799BB}" destId="{63ED650E-D024-4BC2-987F-C42DD339673C}" srcOrd="1" destOrd="0" presId="urn:microsoft.com/office/officeart/2005/8/layout/orgChart1"/>
    <dgm:cxn modelId="{3584AA29-A405-4E94-A1DF-45E065247532}" type="presParOf" srcId="{E054F30D-79CF-437E-91F2-52EFFD3429AF}" destId="{CE7EA72E-781E-43C9-9906-E581D5051CF9}" srcOrd="1" destOrd="0" presId="urn:microsoft.com/office/officeart/2005/8/layout/orgChart1"/>
    <dgm:cxn modelId="{04FD473C-D00B-4877-B7C1-FD4F8BA7F032}" type="presParOf" srcId="{E054F30D-79CF-437E-91F2-52EFFD3429AF}" destId="{0F57AB54-4620-450C-B005-ACBBD5B5ABC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7BCC8BF-5CAE-4277-A353-E4E686F5C4E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0004426-FA04-4521-9622-991F25B86BDC}">
      <dgm:prSet phldrT="[Text]" custT="1"/>
      <dgm:spPr/>
      <dgm:t>
        <a:bodyPr/>
        <a:lstStyle/>
        <a:p>
          <a:r>
            <a:rPr lang="en-GB" sz="700" dirty="0" smtClean="0">
              <a:latin typeface="Arial" panose="020B0604020202020204" pitchFamily="34" charset="0"/>
              <a:cs typeface="Arial" panose="020B0604020202020204" pitchFamily="34" charset="0"/>
            </a:rPr>
            <a:t>Director of   Learning and Skills – Care, Education, Sport &amp; Fitness</a:t>
          </a:r>
        </a:p>
      </dgm:t>
    </dgm:pt>
    <dgm:pt modelId="{AEEE566A-7029-4D17-9B29-FAE187793018}" type="parTrans" cxnId="{08DEA0A3-DC7D-4922-A776-039445FAEA1A}">
      <dgm:prSet/>
      <dgm:spPr/>
      <dgm:t>
        <a:bodyPr/>
        <a:lstStyle/>
        <a:p>
          <a:endParaRPr lang="en-GB" sz="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6FEC89-2302-414B-AC44-21EA1357DF3F}" type="sibTrans" cxnId="{08DEA0A3-DC7D-4922-A776-039445FAEA1A}">
      <dgm:prSet/>
      <dgm:spPr/>
      <dgm:t>
        <a:bodyPr/>
        <a:lstStyle/>
        <a:p>
          <a:endParaRPr lang="en-GB" sz="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D6D79C-F043-4FDD-90E3-2C209B700178}">
      <dgm:prSet custT="1"/>
      <dgm:spPr/>
      <dgm:t>
        <a:bodyPr/>
        <a:lstStyle/>
        <a:p>
          <a:r>
            <a:rPr lang="en-GB" sz="700" dirty="0" smtClean="0">
              <a:latin typeface="Arial" panose="020B0604020202020204" pitchFamily="34" charset="0"/>
              <a:cs typeface="Arial" panose="020B0604020202020204" pitchFamily="34" charset="0"/>
            </a:rPr>
            <a:t>Head of Learning and Skills - Sports and Social Science  </a:t>
          </a:r>
        </a:p>
      </dgm:t>
    </dgm:pt>
    <dgm:pt modelId="{EAF9945A-D632-42BB-835C-51A4686947E8}" type="parTrans" cxnId="{7567C0D9-01EA-4D33-A806-978DDF33EA3E}">
      <dgm:prSet/>
      <dgm:spPr/>
      <dgm:t>
        <a:bodyPr/>
        <a:lstStyle/>
        <a:p>
          <a:endParaRPr lang="en-GB" sz="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BE00F7D-FFE4-4969-B064-33EF8916843F}" type="sibTrans" cxnId="{7567C0D9-01EA-4D33-A806-978DDF33EA3E}">
      <dgm:prSet/>
      <dgm:spPr/>
      <dgm:t>
        <a:bodyPr/>
        <a:lstStyle/>
        <a:p>
          <a:endParaRPr lang="en-GB" sz="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29C1758-3CB2-48F6-AA48-F14A49014AA1}">
      <dgm:prSet custT="1"/>
      <dgm:spPr/>
      <dgm:t>
        <a:bodyPr/>
        <a:lstStyle/>
        <a:p>
          <a:r>
            <a:rPr lang="en-GB" sz="700" dirty="0" smtClean="0">
              <a:latin typeface="Arial" panose="020B0604020202020204" pitchFamily="34" charset="0"/>
              <a:cs typeface="Arial" panose="020B0604020202020204" pitchFamily="34" charset="0"/>
            </a:rPr>
            <a:t>Head of Learning and Skills </a:t>
          </a:r>
        </a:p>
        <a:p>
          <a:r>
            <a:rPr lang="en-GB" sz="700" dirty="0" smtClean="0">
              <a:latin typeface="Arial" panose="020B0604020202020204" pitchFamily="34" charset="0"/>
              <a:cs typeface="Arial" panose="020B0604020202020204" pitchFamily="34" charset="0"/>
            </a:rPr>
            <a:t> Health,  Social Care &amp; Early Years </a:t>
          </a:r>
        </a:p>
      </dgm:t>
    </dgm:pt>
    <dgm:pt modelId="{208EF296-1700-4099-BA0A-5406484EB23A}" type="parTrans" cxnId="{33CA95F3-B509-43C9-BB99-6D5FDAD60904}">
      <dgm:prSet/>
      <dgm:spPr/>
      <dgm:t>
        <a:bodyPr/>
        <a:lstStyle/>
        <a:p>
          <a:endParaRPr lang="en-GB" sz="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976D7E-76BF-4DC5-8CD1-D29644E1B149}" type="sibTrans" cxnId="{33CA95F3-B509-43C9-BB99-6D5FDAD60904}">
      <dgm:prSet/>
      <dgm:spPr/>
      <dgm:t>
        <a:bodyPr/>
        <a:lstStyle/>
        <a:p>
          <a:endParaRPr lang="en-GB" sz="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87778E-8A19-4F8D-B77F-70F433A180DB}">
      <dgm:prSet custT="1"/>
      <dgm:spPr/>
      <dgm:t>
        <a:bodyPr/>
        <a:lstStyle/>
        <a:p>
          <a:endParaRPr lang="en-GB" sz="7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sz="700" dirty="0" smtClean="0">
              <a:latin typeface="Arial" panose="020B0604020202020204" pitchFamily="34" charset="0"/>
              <a:cs typeface="Arial" panose="020B0604020202020204" pitchFamily="34" charset="0"/>
            </a:rPr>
            <a:t>Curriculum Manager – Sports &amp; Fitness</a:t>
          </a:r>
        </a:p>
        <a:p>
          <a:r>
            <a:rPr lang="en-GB" sz="7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9C442A9D-634F-4664-820C-892046376AD3}" type="parTrans" cxnId="{3918B6C7-7F19-4442-A7A6-794C53DDBCB7}">
      <dgm:prSet/>
      <dgm:spPr/>
      <dgm:t>
        <a:bodyPr/>
        <a:lstStyle/>
        <a:p>
          <a:endParaRPr lang="en-GB" sz="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A9D44BE-CA0E-447E-8422-0DF95D0B0416}" type="sibTrans" cxnId="{3918B6C7-7F19-4442-A7A6-794C53DDBCB7}">
      <dgm:prSet/>
      <dgm:spPr/>
      <dgm:t>
        <a:bodyPr/>
        <a:lstStyle/>
        <a:p>
          <a:endParaRPr lang="en-GB" sz="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EF20129-7A4A-4802-B7B8-E27F731A7D4F}">
      <dgm:prSet custT="1"/>
      <dgm:spPr/>
      <dgm:t>
        <a:bodyPr/>
        <a:lstStyle/>
        <a:p>
          <a:endParaRPr lang="en-GB" sz="7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GB" sz="7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GB" sz="7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sz="700" dirty="0" smtClean="0">
              <a:latin typeface="Arial" panose="020B0604020202020204" pitchFamily="34" charset="0"/>
              <a:cs typeface="Arial" panose="020B0604020202020204" pitchFamily="34" charset="0"/>
            </a:rPr>
            <a:t>Curriculum  Manager – Sports &amp; Fitness</a:t>
          </a:r>
        </a:p>
        <a:p>
          <a:endParaRPr lang="en-GB" sz="7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sz="7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r>
            <a:rPr lang="en-GB" sz="700" dirty="0" smtClean="0">
              <a:latin typeface="Arial" panose="020B0604020202020204" pitchFamily="34" charset="0"/>
              <a:cs typeface="Arial" panose="020B0604020202020204" pitchFamily="34" charset="0"/>
            </a:rPr>
            <a:t>   </a:t>
          </a:r>
          <a:endParaRPr lang="en-GB" sz="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6ABE2C-3A2F-4F2D-84D9-92C5371A9458}" type="parTrans" cxnId="{AA8C3852-7777-4FE9-8A74-C6688A0C9B6C}">
      <dgm:prSet/>
      <dgm:spPr/>
      <dgm:t>
        <a:bodyPr/>
        <a:lstStyle/>
        <a:p>
          <a:endParaRPr lang="en-GB" sz="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B826553-77AC-4B4D-B265-F7A6CC8D5B52}" type="sibTrans" cxnId="{AA8C3852-7777-4FE9-8A74-C6688A0C9B6C}">
      <dgm:prSet/>
      <dgm:spPr/>
      <dgm:t>
        <a:bodyPr/>
        <a:lstStyle/>
        <a:p>
          <a:endParaRPr lang="en-GB" sz="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44867EF-0834-4D6F-9AF7-13246E49F751}">
      <dgm:prSet custT="1"/>
      <dgm:spPr/>
      <dgm:t>
        <a:bodyPr/>
        <a:lstStyle/>
        <a:p>
          <a:endParaRPr lang="en-GB" sz="7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sz="700" dirty="0" smtClean="0">
              <a:latin typeface="Arial" panose="020B0604020202020204" pitchFamily="34" charset="0"/>
              <a:cs typeface="Arial" panose="020B0604020202020204" pitchFamily="34" charset="0"/>
            </a:rPr>
            <a:t> Curriculum Manager – Education</a:t>
          </a:r>
        </a:p>
        <a:p>
          <a:r>
            <a:rPr lang="en-GB" sz="7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F821CC9-DF1D-4C54-B7E2-CE6589C6A1E9}" type="parTrans" cxnId="{8B106FA5-2560-4ECB-8A0E-FA3B53AAA292}">
      <dgm:prSet/>
      <dgm:spPr/>
      <dgm:t>
        <a:bodyPr/>
        <a:lstStyle/>
        <a:p>
          <a:endParaRPr lang="en-GB" sz="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316F05-7D90-496D-84F7-57FF6D953DE1}" type="sibTrans" cxnId="{8B106FA5-2560-4ECB-8A0E-FA3B53AAA292}">
      <dgm:prSet/>
      <dgm:spPr/>
      <dgm:t>
        <a:bodyPr/>
        <a:lstStyle/>
        <a:p>
          <a:endParaRPr lang="en-GB" sz="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261538-7854-424E-96F7-F4DBD917C507}">
      <dgm:prSet custT="1"/>
      <dgm:spPr/>
      <dgm:t>
        <a:bodyPr/>
        <a:lstStyle/>
        <a:p>
          <a:endParaRPr lang="en-GB" sz="7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sz="700" dirty="0" smtClean="0">
              <a:latin typeface="Arial" panose="020B0604020202020204" pitchFamily="34" charset="0"/>
              <a:cs typeface="Arial" panose="020B0604020202020204" pitchFamily="34" charset="0"/>
            </a:rPr>
            <a:t>Curriculum  Manager -  Care</a:t>
          </a:r>
        </a:p>
        <a:p>
          <a:r>
            <a:rPr lang="en-GB" sz="7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6C63EF1-2D28-46A6-9ECF-7413BE0696AC}" type="parTrans" cxnId="{EC327C41-5B34-417A-BE0A-4AE43549537C}">
      <dgm:prSet/>
      <dgm:spPr/>
      <dgm:t>
        <a:bodyPr/>
        <a:lstStyle/>
        <a:p>
          <a:endParaRPr lang="en-GB" sz="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CB77D6D-C16B-439B-9513-A7809895F3EB}" type="sibTrans" cxnId="{EC327C41-5B34-417A-BE0A-4AE43549537C}">
      <dgm:prSet/>
      <dgm:spPr/>
      <dgm:t>
        <a:bodyPr/>
        <a:lstStyle/>
        <a:p>
          <a:endParaRPr lang="en-GB" sz="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B975C9-F961-4571-A3B1-BE071D380780}">
      <dgm:prSet custT="1"/>
      <dgm:spPr/>
      <dgm:t>
        <a:bodyPr/>
        <a:lstStyle/>
        <a:p>
          <a:endParaRPr lang="en-GB" sz="7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sz="700" dirty="0" smtClean="0">
              <a:latin typeface="Arial" panose="020B0604020202020204" pitchFamily="34" charset="0"/>
              <a:cs typeface="Arial" panose="020B0604020202020204" pitchFamily="34" charset="0"/>
            </a:rPr>
            <a:t>Curriculum Manager – Care</a:t>
          </a:r>
        </a:p>
        <a:p>
          <a:r>
            <a:rPr lang="en-GB" sz="700" dirty="0" smtClean="0">
              <a:latin typeface="Arial" panose="020B0604020202020204" pitchFamily="34" charset="0"/>
              <a:cs typeface="Arial" panose="020B0604020202020204" pitchFamily="34" charset="0"/>
            </a:rPr>
            <a:t>  </a:t>
          </a:r>
          <a:endParaRPr lang="en-GB" sz="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1EF00F-7C7A-4EEC-8138-33DA1E30BBF4}" type="parTrans" cxnId="{D5E6E464-F6DE-4345-95F2-6EC19EEF8F47}">
      <dgm:prSet/>
      <dgm:spPr/>
      <dgm:t>
        <a:bodyPr/>
        <a:lstStyle/>
        <a:p>
          <a:endParaRPr lang="en-GB" sz="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4D19228-0040-4D8E-A18E-15E7EFC8743C}" type="sibTrans" cxnId="{D5E6E464-F6DE-4345-95F2-6EC19EEF8F47}">
      <dgm:prSet/>
      <dgm:spPr/>
      <dgm:t>
        <a:bodyPr/>
        <a:lstStyle/>
        <a:p>
          <a:endParaRPr lang="en-GB" sz="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751EAC-AF9D-494A-9DF0-D09F9E459B3F}">
      <dgm:prSet custT="1"/>
      <dgm:spPr/>
      <dgm:t>
        <a:bodyPr/>
        <a:lstStyle/>
        <a:p>
          <a:r>
            <a:rPr lang="en-GB" sz="700" dirty="0" smtClean="0">
              <a:latin typeface="Arial" panose="020B0604020202020204" pitchFamily="34" charset="0"/>
              <a:cs typeface="Arial" panose="020B0604020202020204" pitchFamily="34" charset="0"/>
            </a:rPr>
            <a:t>Curriculum Manager – Care</a:t>
          </a:r>
        </a:p>
      </dgm:t>
    </dgm:pt>
    <dgm:pt modelId="{E161ECD9-8EEA-472B-915D-087F50B62C92}" type="parTrans" cxnId="{8F742055-6A41-4E6A-911D-418AA9E6528E}">
      <dgm:prSet/>
      <dgm:spPr/>
      <dgm:t>
        <a:bodyPr/>
        <a:lstStyle/>
        <a:p>
          <a:endParaRPr lang="en-GB" sz="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8D399E-05B9-49E8-AB75-0ED60893D2C5}" type="sibTrans" cxnId="{8F742055-6A41-4E6A-911D-418AA9E6528E}">
      <dgm:prSet/>
      <dgm:spPr/>
      <dgm:t>
        <a:bodyPr/>
        <a:lstStyle/>
        <a:p>
          <a:endParaRPr lang="en-GB" sz="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50AC3B2-4F35-4944-8CFA-12F8DD7F0FDF}">
      <dgm:prSet custT="1"/>
      <dgm:spPr/>
      <dgm:t>
        <a:bodyPr/>
        <a:lstStyle/>
        <a:p>
          <a:endParaRPr lang="en-GB" sz="7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sz="700" dirty="0" smtClean="0">
              <a:latin typeface="Arial" panose="020B0604020202020204" pitchFamily="34" charset="0"/>
              <a:cs typeface="Arial" panose="020B0604020202020204" pitchFamily="34" charset="0"/>
            </a:rPr>
            <a:t>Curriculum Manager  - Education</a:t>
          </a:r>
        </a:p>
        <a:p>
          <a:r>
            <a:rPr lang="en-GB" sz="7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741FABE-9119-4AAF-A1D2-6AC8AB851F7B}" type="parTrans" cxnId="{D8A8B74D-5952-4187-ACF5-0018424CC9EB}">
      <dgm:prSet/>
      <dgm:spPr/>
      <dgm:t>
        <a:bodyPr/>
        <a:lstStyle/>
        <a:p>
          <a:endParaRPr lang="en-GB" sz="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CC914A-7B98-4C2D-8ECB-BD17E4E46888}" type="sibTrans" cxnId="{D8A8B74D-5952-4187-ACF5-0018424CC9EB}">
      <dgm:prSet/>
      <dgm:spPr/>
      <dgm:t>
        <a:bodyPr/>
        <a:lstStyle/>
        <a:p>
          <a:endParaRPr lang="en-GB" sz="7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4B23BBF-B23C-41CB-90C8-08F17A25DADF}" type="asst">
      <dgm:prSet custT="1"/>
      <dgm:spPr/>
      <dgm:t>
        <a:bodyPr/>
        <a:lstStyle/>
        <a:p>
          <a:r>
            <a:rPr lang="en-GB" sz="700" dirty="0" smtClean="0">
              <a:latin typeface="Arial" pitchFamily="34" charset="0"/>
              <a:cs typeface="Arial" pitchFamily="34" charset="0"/>
            </a:rPr>
            <a:t>Curriculum Administrator</a:t>
          </a:r>
          <a:endParaRPr lang="en-GB" sz="700" dirty="0">
            <a:latin typeface="Arial" pitchFamily="34" charset="0"/>
            <a:cs typeface="Arial" pitchFamily="34" charset="0"/>
          </a:endParaRPr>
        </a:p>
      </dgm:t>
    </dgm:pt>
    <dgm:pt modelId="{E43BD0BA-59B5-4219-B144-C474A45F3CF4}" type="parTrans" cxnId="{47B7DD10-018C-4B6F-822B-174695710C3E}">
      <dgm:prSet/>
      <dgm:spPr/>
      <dgm:t>
        <a:bodyPr/>
        <a:lstStyle/>
        <a:p>
          <a:endParaRPr lang="en-GB" sz="700">
            <a:latin typeface="Arial" pitchFamily="34" charset="0"/>
            <a:cs typeface="Arial" pitchFamily="34" charset="0"/>
          </a:endParaRPr>
        </a:p>
      </dgm:t>
    </dgm:pt>
    <dgm:pt modelId="{2C5C684F-4387-47A7-97CF-5625C48069E5}" type="sibTrans" cxnId="{47B7DD10-018C-4B6F-822B-174695710C3E}">
      <dgm:prSet/>
      <dgm:spPr/>
      <dgm:t>
        <a:bodyPr/>
        <a:lstStyle/>
        <a:p>
          <a:endParaRPr lang="en-GB" sz="700">
            <a:latin typeface="Arial" pitchFamily="34" charset="0"/>
            <a:cs typeface="Arial" pitchFamily="34" charset="0"/>
          </a:endParaRPr>
        </a:p>
      </dgm:t>
    </dgm:pt>
    <dgm:pt modelId="{2A5C1C3D-B293-4622-842F-1626FC5DF75F}" type="asst">
      <dgm:prSet custT="1"/>
      <dgm:spPr/>
      <dgm:t>
        <a:bodyPr/>
        <a:lstStyle/>
        <a:p>
          <a:r>
            <a:rPr lang="en-GB" sz="700" dirty="0" smtClean="0">
              <a:latin typeface="Arial" pitchFamily="34" charset="0"/>
              <a:cs typeface="Arial" pitchFamily="34" charset="0"/>
            </a:rPr>
            <a:t>Curriculum Administrator * </a:t>
          </a:r>
          <a:endParaRPr lang="en-GB" sz="700" dirty="0">
            <a:latin typeface="Arial" pitchFamily="34" charset="0"/>
            <a:cs typeface="Arial" pitchFamily="34" charset="0"/>
          </a:endParaRPr>
        </a:p>
      </dgm:t>
    </dgm:pt>
    <dgm:pt modelId="{006A6B69-181C-4901-918A-5BA10A132D34}" type="parTrans" cxnId="{A2E3A715-E955-46A0-98AF-CF7D9B9C25F9}">
      <dgm:prSet/>
      <dgm:spPr/>
      <dgm:t>
        <a:bodyPr/>
        <a:lstStyle/>
        <a:p>
          <a:endParaRPr lang="en-GB" sz="700">
            <a:latin typeface="Arial" pitchFamily="34" charset="0"/>
            <a:cs typeface="Arial" pitchFamily="34" charset="0"/>
          </a:endParaRPr>
        </a:p>
      </dgm:t>
    </dgm:pt>
    <dgm:pt modelId="{2AD90891-DB28-477A-9997-F8C5A58C9955}" type="sibTrans" cxnId="{A2E3A715-E955-46A0-98AF-CF7D9B9C25F9}">
      <dgm:prSet/>
      <dgm:spPr/>
      <dgm:t>
        <a:bodyPr/>
        <a:lstStyle/>
        <a:p>
          <a:endParaRPr lang="en-GB" sz="700">
            <a:latin typeface="Arial" pitchFamily="34" charset="0"/>
            <a:cs typeface="Arial" pitchFamily="34" charset="0"/>
          </a:endParaRPr>
        </a:p>
      </dgm:t>
    </dgm:pt>
    <dgm:pt modelId="{17228FE7-518A-4996-8193-390D37537F62}" type="asst">
      <dgm:prSet custT="1"/>
      <dgm:spPr>
        <a:solidFill>
          <a:schemeClr val="accent1"/>
        </a:solidFill>
      </dgm:spPr>
      <dgm:t>
        <a:bodyPr/>
        <a:lstStyle/>
        <a:p>
          <a:r>
            <a:rPr lang="en-GB" sz="700" dirty="0" smtClean="0">
              <a:latin typeface="Arial" pitchFamily="34" charset="0"/>
              <a:cs typeface="Arial" pitchFamily="34" charset="0"/>
            </a:rPr>
            <a:t>Administration Assistant</a:t>
          </a:r>
        </a:p>
      </dgm:t>
    </dgm:pt>
    <dgm:pt modelId="{2FE4C789-0225-4C9B-9C9E-0E08EB705940}" type="parTrans" cxnId="{8B043032-224B-45CA-86B2-8E843A7A2ECC}">
      <dgm:prSet/>
      <dgm:spPr/>
      <dgm:t>
        <a:bodyPr/>
        <a:lstStyle/>
        <a:p>
          <a:endParaRPr lang="en-GB" sz="700"/>
        </a:p>
      </dgm:t>
    </dgm:pt>
    <dgm:pt modelId="{24390772-B230-438B-A92F-D30663FC535F}" type="sibTrans" cxnId="{8B043032-224B-45CA-86B2-8E843A7A2ECC}">
      <dgm:prSet/>
      <dgm:spPr/>
      <dgm:t>
        <a:bodyPr/>
        <a:lstStyle/>
        <a:p>
          <a:endParaRPr lang="en-GB" sz="700"/>
        </a:p>
      </dgm:t>
    </dgm:pt>
    <dgm:pt modelId="{274FC0DD-904D-43C9-9DD4-06684B971DD1}">
      <dgm:prSet custT="1"/>
      <dgm:spPr/>
      <dgm:t>
        <a:bodyPr/>
        <a:lstStyle/>
        <a:p>
          <a:r>
            <a:rPr lang="en-GB" sz="700" dirty="0" smtClean="0">
              <a:latin typeface="Arial" panose="020B0604020202020204" pitchFamily="34" charset="0"/>
              <a:cs typeface="Arial" panose="020B0604020202020204" pitchFamily="34" charset="0"/>
            </a:rPr>
            <a:t>Lecturers</a:t>
          </a:r>
        </a:p>
      </dgm:t>
    </dgm:pt>
    <dgm:pt modelId="{F44BE0D1-23A1-4915-B92F-B5F456EB06B7}" type="parTrans" cxnId="{6D20142D-83B1-437A-8C71-D5852F5D7B3F}">
      <dgm:prSet/>
      <dgm:spPr/>
      <dgm:t>
        <a:bodyPr/>
        <a:lstStyle/>
        <a:p>
          <a:endParaRPr lang="en-GB" sz="700"/>
        </a:p>
      </dgm:t>
    </dgm:pt>
    <dgm:pt modelId="{15C231F5-3D42-4D13-904A-A7A1B5C94C37}" type="sibTrans" cxnId="{6D20142D-83B1-437A-8C71-D5852F5D7B3F}">
      <dgm:prSet/>
      <dgm:spPr/>
      <dgm:t>
        <a:bodyPr/>
        <a:lstStyle/>
        <a:p>
          <a:endParaRPr lang="en-GB" sz="700"/>
        </a:p>
      </dgm:t>
    </dgm:pt>
    <dgm:pt modelId="{3983F6BA-C4F2-4AC5-93E4-B95BA61BD57A}">
      <dgm:prSet custT="1"/>
      <dgm:spPr/>
      <dgm:t>
        <a:bodyPr/>
        <a:lstStyle/>
        <a:p>
          <a:r>
            <a:rPr lang="en-GB" sz="700" dirty="0" smtClean="0">
              <a:latin typeface="Arial" panose="020B0604020202020204" pitchFamily="34" charset="0"/>
              <a:cs typeface="Arial" panose="020B0604020202020204" pitchFamily="34" charset="0"/>
            </a:rPr>
            <a:t>Curriculum Manager – Care</a:t>
          </a:r>
        </a:p>
      </dgm:t>
    </dgm:pt>
    <dgm:pt modelId="{0D1D17B4-9700-4A86-816B-86C4961119D3}" type="parTrans" cxnId="{B37BE7C3-D9F1-4672-8D39-6C461FCD0E8F}">
      <dgm:prSet/>
      <dgm:spPr/>
      <dgm:t>
        <a:bodyPr/>
        <a:lstStyle/>
        <a:p>
          <a:endParaRPr lang="en-GB" sz="700"/>
        </a:p>
      </dgm:t>
    </dgm:pt>
    <dgm:pt modelId="{216E7F44-1588-4B9C-B3B9-8CA3213A0084}" type="sibTrans" cxnId="{B37BE7C3-D9F1-4672-8D39-6C461FCD0E8F}">
      <dgm:prSet/>
      <dgm:spPr/>
      <dgm:t>
        <a:bodyPr/>
        <a:lstStyle/>
        <a:p>
          <a:endParaRPr lang="en-GB" sz="700"/>
        </a:p>
      </dgm:t>
    </dgm:pt>
    <dgm:pt modelId="{321B39F7-2658-4138-947C-9B1489658C02}">
      <dgm:prSet custT="1"/>
      <dgm:spPr>
        <a:solidFill>
          <a:schemeClr val="accent1"/>
        </a:solidFill>
      </dgm:spPr>
      <dgm:t>
        <a:bodyPr/>
        <a:lstStyle/>
        <a:p>
          <a:r>
            <a:rPr lang="en-GB" sz="700" dirty="0" smtClean="0">
              <a:latin typeface="Arial" panose="020B0604020202020204" pitchFamily="34" charset="0"/>
              <a:cs typeface="Arial" panose="020B0604020202020204" pitchFamily="34" charset="0"/>
            </a:rPr>
            <a:t>Curriculum Manager - Care</a:t>
          </a:r>
          <a:endParaRPr lang="en-GB" sz="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CCA1259-53F7-470B-9D5E-687D5FC7EABA}" type="parTrans" cxnId="{B174CD04-C2EC-4563-84F2-E35C9245AEFF}">
      <dgm:prSet/>
      <dgm:spPr/>
      <dgm:t>
        <a:bodyPr/>
        <a:lstStyle/>
        <a:p>
          <a:endParaRPr lang="en-GB" sz="700"/>
        </a:p>
      </dgm:t>
    </dgm:pt>
    <dgm:pt modelId="{C09AA1AB-EA86-4F3D-8411-1C9CBADB623C}" type="sibTrans" cxnId="{B174CD04-C2EC-4563-84F2-E35C9245AEFF}">
      <dgm:prSet/>
      <dgm:spPr/>
      <dgm:t>
        <a:bodyPr/>
        <a:lstStyle/>
        <a:p>
          <a:endParaRPr lang="en-GB" sz="700"/>
        </a:p>
      </dgm:t>
    </dgm:pt>
    <dgm:pt modelId="{C19AA53E-421E-4286-B194-19807F78E6E3}">
      <dgm:prSet custT="1"/>
      <dgm:spPr/>
      <dgm:t>
        <a:bodyPr/>
        <a:lstStyle/>
        <a:p>
          <a:r>
            <a:rPr lang="en-GB" sz="700" dirty="0" smtClean="0">
              <a:latin typeface="Arial" panose="020B0604020202020204" pitchFamily="34" charset="0"/>
              <a:cs typeface="Arial" panose="020B0604020202020204" pitchFamily="34" charset="0"/>
            </a:rPr>
            <a:t>VQ Assessor </a:t>
          </a:r>
          <a:endParaRPr lang="en-GB" sz="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78F916-6D47-4347-AA2E-8650344A0B43}" type="parTrans" cxnId="{FF113BEE-F6BB-46DF-961B-789144B9F2B3}">
      <dgm:prSet/>
      <dgm:spPr/>
      <dgm:t>
        <a:bodyPr/>
        <a:lstStyle/>
        <a:p>
          <a:endParaRPr lang="en-GB" sz="700"/>
        </a:p>
      </dgm:t>
    </dgm:pt>
    <dgm:pt modelId="{ACC873ED-B749-4257-84CA-4901867705F5}" type="sibTrans" cxnId="{FF113BEE-F6BB-46DF-961B-789144B9F2B3}">
      <dgm:prSet/>
      <dgm:spPr/>
      <dgm:t>
        <a:bodyPr/>
        <a:lstStyle/>
        <a:p>
          <a:endParaRPr lang="en-GB" sz="700"/>
        </a:p>
      </dgm:t>
    </dgm:pt>
    <dgm:pt modelId="{F3821128-5C39-4754-AA80-A76239555485}">
      <dgm:prSet custT="1"/>
      <dgm:spPr/>
      <dgm:t>
        <a:bodyPr/>
        <a:lstStyle/>
        <a:p>
          <a:r>
            <a:rPr lang="en-GB" sz="700" dirty="0" smtClean="0">
              <a:latin typeface="Arial" panose="020B0604020202020204" pitchFamily="34" charset="0"/>
              <a:cs typeface="Arial" panose="020B0604020202020204" pitchFamily="34" charset="0"/>
            </a:rPr>
            <a:t>Lecturers </a:t>
          </a:r>
          <a:endParaRPr lang="en-GB" sz="7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5599E88-CE6A-4644-B4FE-ABD1EF309E08}" type="parTrans" cxnId="{EE26363A-E3A1-4E66-ABFF-4645829F7178}">
      <dgm:prSet/>
      <dgm:spPr/>
      <dgm:t>
        <a:bodyPr/>
        <a:lstStyle/>
        <a:p>
          <a:endParaRPr lang="en-GB" sz="700"/>
        </a:p>
      </dgm:t>
    </dgm:pt>
    <dgm:pt modelId="{4ED54F1B-12CD-4F60-8605-42A15FEBC975}" type="sibTrans" cxnId="{EE26363A-E3A1-4E66-ABFF-4645829F7178}">
      <dgm:prSet/>
      <dgm:spPr/>
      <dgm:t>
        <a:bodyPr/>
        <a:lstStyle/>
        <a:p>
          <a:endParaRPr lang="en-GB" sz="700"/>
        </a:p>
      </dgm:t>
    </dgm:pt>
    <dgm:pt modelId="{6A89D0D4-FCAC-411C-BA74-7455816AA0A3}" type="pres">
      <dgm:prSet presAssocID="{37BCC8BF-5CAE-4277-A353-E4E686F5C4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4BC0E7D7-C8E2-4E0E-B0D9-7F9059B13926}" type="pres">
      <dgm:prSet presAssocID="{70004426-FA04-4521-9622-991F25B86BDC}" presName="hierRoot1" presStyleCnt="0">
        <dgm:presLayoutVars>
          <dgm:hierBranch val="init"/>
        </dgm:presLayoutVars>
      </dgm:prSet>
      <dgm:spPr/>
    </dgm:pt>
    <dgm:pt modelId="{6CEF124E-1A8F-4175-856A-CB5DA03CAA8E}" type="pres">
      <dgm:prSet presAssocID="{70004426-FA04-4521-9622-991F25B86BDC}" presName="rootComposite1" presStyleCnt="0"/>
      <dgm:spPr/>
    </dgm:pt>
    <dgm:pt modelId="{1007CEA2-7F78-4F2D-9A49-B7AC633D2620}" type="pres">
      <dgm:prSet presAssocID="{70004426-FA04-4521-9622-991F25B86BDC}" presName="rootText1" presStyleLbl="node0" presStyleIdx="0" presStyleCnt="1" custScaleY="97415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0D16A40-B475-4A5C-A971-675EB7B4AB0D}" type="pres">
      <dgm:prSet presAssocID="{70004426-FA04-4521-9622-991F25B86BDC}" presName="rootConnector1" presStyleLbl="node1" presStyleIdx="0" presStyleCnt="0"/>
      <dgm:spPr/>
      <dgm:t>
        <a:bodyPr/>
        <a:lstStyle/>
        <a:p>
          <a:endParaRPr lang="en-GB"/>
        </a:p>
      </dgm:t>
    </dgm:pt>
    <dgm:pt modelId="{94EFEE16-8BC0-4EF4-9A49-4B683B8E0E71}" type="pres">
      <dgm:prSet presAssocID="{70004426-FA04-4521-9622-991F25B86BDC}" presName="hierChild2" presStyleCnt="0"/>
      <dgm:spPr/>
    </dgm:pt>
    <dgm:pt modelId="{837DDF32-846F-4D8A-8024-12B031ABA39A}" type="pres">
      <dgm:prSet presAssocID="{EAF9945A-D632-42BB-835C-51A4686947E8}" presName="Name37" presStyleLbl="parChTrans1D2" presStyleIdx="0" presStyleCnt="3"/>
      <dgm:spPr/>
      <dgm:t>
        <a:bodyPr/>
        <a:lstStyle/>
        <a:p>
          <a:endParaRPr lang="en-GB"/>
        </a:p>
      </dgm:t>
    </dgm:pt>
    <dgm:pt modelId="{2C11830F-B997-4460-B3CD-4FFEBD60CBC9}" type="pres">
      <dgm:prSet presAssocID="{CCD6D79C-F043-4FDD-90E3-2C209B700178}" presName="hierRoot2" presStyleCnt="0">
        <dgm:presLayoutVars>
          <dgm:hierBranch/>
        </dgm:presLayoutVars>
      </dgm:prSet>
      <dgm:spPr/>
    </dgm:pt>
    <dgm:pt modelId="{9AD4D329-E096-46B1-BB27-AB1F419E6C33}" type="pres">
      <dgm:prSet presAssocID="{CCD6D79C-F043-4FDD-90E3-2C209B700178}" presName="rootComposite" presStyleCnt="0"/>
      <dgm:spPr/>
    </dgm:pt>
    <dgm:pt modelId="{9A6DBF24-3D19-41E5-8304-84825EDECA7B}" type="pres">
      <dgm:prSet presAssocID="{CCD6D79C-F043-4FDD-90E3-2C209B700178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3D1B369-CFD8-4972-BB0B-1BF45D20EAE7}" type="pres">
      <dgm:prSet presAssocID="{CCD6D79C-F043-4FDD-90E3-2C209B700178}" presName="rootConnector" presStyleLbl="node2" presStyleIdx="0" presStyleCnt="2"/>
      <dgm:spPr/>
      <dgm:t>
        <a:bodyPr/>
        <a:lstStyle/>
        <a:p>
          <a:endParaRPr lang="en-GB"/>
        </a:p>
      </dgm:t>
    </dgm:pt>
    <dgm:pt modelId="{E6805F63-CEF1-4AC3-ACB6-9D48A5F8EFC8}" type="pres">
      <dgm:prSet presAssocID="{CCD6D79C-F043-4FDD-90E3-2C209B700178}" presName="hierChild4" presStyleCnt="0"/>
      <dgm:spPr/>
    </dgm:pt>
    <dgm:pt modelId="{A1E79CBF-8EFF-497F-A428-47AB1E87CBF0}" type="pres">
      <dgm:prSet presAssocID="{9C442A9D-634F-4664-820C-892046376AD3}" presName="Name35" presStyleLbl="parChTrans1D3" presStyleIdx="0" presStyleCnt="11"/>
      <dgm:spPr/>
      <dgm:t>
        <a:bodyPr/>
        <a:lstStyle/>
        <a:p>
          <a:endParaRPr lang="en-GB"/>
        </a:p>
      </dgm:t>
    </dgm:pt>
    <dgm:pt modelId="{35023BAF-C256-4BE8-A4DB-75C96B8EB081}" type="pres">
      <dgm:prSet presAssocID="{3487778E-8A19-4F8D-B77F-70F433A180DB}" presName="hierRoot2" presStyleCnt="0">
        <dgm:presLayoutVars>
          <dgm:hierBranch/>
        </dgm:presLayoutVars>
      </dgm:prSet>
      <dgm:spPr/>
    </dgm:pt>
    <dgm:pt modelId="{6D2349F5-70AB-433D-9F6B-75E1B8EDBBCD}" type="pres">
      <dgm:prSet presAssocID="{3487778E-8A19-4F8D-B77F-70F433A180DB}" presName="rootComposite" presStyleCnt="0"/>
      <dgm:spPr/>
    </dgm:pt>
    <dgm:pt modelId="{87568603-32C2-4ABC-B747-C928B7A305A9}" type="pres">
      <dgm:prSet presAssocID="{3487778E-8A19-4F8D-B77F-70F433A180DB}" presName="rootText" presStyleLbl="node3" presStyleIdx="0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C756870-CA48-45F2-B0AE-78C4488C5D71}" type="pres">
      <dgm:prSet presAssocID="{3487778E-8A19-4F8D-B77F-70F433A180DB}" presName="rootConnector" presStyleLbl="node3" presStyleIdx="0" presStyleCnt="9"/>
      <dgm:spPr/>
      <dgm:t>
        <a:bodyPr/>
        <a:lstStyle/>
        <a:p>
          <a:endParaRPr lang="en-GB"/>
        </a:p>
      </dgm:t>
    </dgm:pt>
    <dgm:pt modelId="{67922EEE-D47A-4F0C-98F6-BEDB2ACF89A9}" type="pres">
      <dgm:prSet presAssocID="{3487778E-8A19-4F8D-B77F-70F433A180DB}" presName="hierChild4" presStyleCnt="0"/>
      <dgm:spPr/>
    </dgm:pt>
    <dgm:pt modelId="{B8ED9E49-B194-42FC-85D7-4DCAD78A8E7F}" type="pres">
      <dgm:prSet presAssocID="{3487778E-8A19-4F8D-B77F-70F433A180DB}" presName="hierChild5" presStyleCnt="0"/>
      <dgm:spPr/>
    </dgm:pt>
    <dgm:pt modelId="{C95A4A5A-9095-4284-BD4D-9846059FB3D0}" type="pres">
      <dgm:prSet presAssocID="{F06ABE2C-3A2F-4F2D-84D9-92C5371A9458}" presName="Name35" presStyleLbl="parChTrans1D3" presStyleIdx="1" presStyleCnt="11"/>
      <dgm:spPr/>
      <dgm:t>
        <a:bodyPr/>
        <a:lstStyle/>
        <a:p>
          <a:endParaRPr lang="en-GB"/>
        </a:p>
      </dgm:t>
    </dgm:pt>
    <dgm:pt modelId="{EAA4B351-5B63-4E49-AC6E-DFBCCFA05AEF}" type="pres">
      <dgm:prSet presAssocID="{AEF20129-7A4A-4802-B7B8-E27F731A7D4F}" presName="hierRoot2" presStyleCnt="0">
        <dgm:presLayoutVars>
          <dgm:hierBranch/>
        </dgm:presLayoutVars>
      </dgm:prSet>
      <dgm:spPr/>
    </dgm:pt>
    <dgm:pt modelId="{DE4407FB-0683-4681-A063-2DB9A6A920B4}" type="pres">
      <dgm:prSet presAssocID="{AEF20129-7A4A-4802-B7B8-E27F731A7D4F}" presName="rootComposite" presStyleCnt="0"/>
      <dgm:spPr/>
    </dgm:pt>
    <dgm:pt modelId="{5FC6A8C7-0E1A-4738-A5BA-53469548A20A}" type="pres">
      <dgm:prSet presAssocID="{AEF20129-7A4A-4802-B7B8-E27F731A7D4F}" presName="rootText" presStyleLbl="node3" presStyleIdx="1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3097598-F6BC-4C1F-8B3D-3CD4502DC208}" type="pres">
      <dgm:prSet presAssocID="{AEF20129-7A4A-4802-B7B8-E27F731A7D4F}" presName="rootConnector" presStyleLbl="node3" presStyleIdx="1" presStyleCnt="9"/>
      <dgm:spPr/>
      <dgm:t>
        <a:bodyPr/>
        <a:lstStyle/>
        <a:p>
          <a:endParaRPr lang="en-GB"/>
        </a:p>
      </dgm:t>
    </dgm:pt>
    <dgm:pt modelId="{493B892D-262B-4DCF-80B9-57CAB0A00C8C}" type="pres">
      <dgm:prSet presAssocID="{AEF20129-7A4A-4802-B7B8-E27F731A7D4F}" presName="hierChild4" presStyleCnt="0"/>
      <dgm:spPr/>
    </dgm:pt>
    <dgm:pt modelId="{715CD68F-4532-419B-A115-74D3564F4F56}" type="pres">
      <dgm:prSet presAssocID="{F44BE0D1-23A1-4915-B92F-B5F456EB06B7}" presName="Name35" presStyleLbl="parChTrans1D4" presStyleIdx="0" presStyleCnt="3"/>
      <dgm:spPr/>
      <dgm:t>
        <a:bodyPr/>
        <a:lstStyle/>
        <a:p>
          <a:endParaRPr lang="en-GB"/>
        </a:p>
      </dgm:t>
    </dgm:pt>
    <dgm:pt modelId="{048FAD97-A6FF-4AE9-BDB5-7124AB5AE9E6}" type="pres">
      <dgm:prSet presAssocID="{274FC0DD-904D-43C9-9DD4-06684B971DD1}" presName="hierRoot2" presStyleCnt="0">
        <dgm:presLayoutVars>
          <dgm:hierBranch val="init"/>
        </dgm:presLayoutVars>
      </dgm:prSet>
      <dgm:spPr/>
    </dgm:pt>
    <dgm:pt modelId="{1298D247-6002-4BC5-BBD1-E00490DECBA4}" type="pres">
      <dgm:prSet presAssocID="{274FC0DD-904D-43C9-9DD4-06684B971DD1}" presName="rootComposite" presStyleCnt="0"/>
      <dgm:spPr/>
    </dgm:pt>
    <dgm:pt modelId="{5E839826-FDD8-49E0-AEC9-F8071AB1C040}" type="pres">
      <dgm:prSet presAssocID="{274FC0DD-904D-43C9-9DD4-06684B971DD1}" presName="rootText" presStyleLbl="node4" presStyleIdx="0" presStyleCnt="3" custLinFactNeighborX="61960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4122E21-E3D8-4021-9A0C-3D74D70ACF89}" type="pres">
      <dgm:prSet presAssocID="{274FC0DD-904D-43C9-9DD4-06684B971DD1}" presName="rootConnector" presStyleLbl="node4" presStyleIdx="0" presStyleCnt="3"/>
      <dgm:spPr/>
      <dgm:t>
        <a:bodyPr/>
        <a:lstStyle/>
        <a:p>
          <a:endParaRPr lang="en-GB"/>
        </a:p>
      </dgm:t>
    </dgm:pt>
    <dgm:pt modelId="{D9414D07-03E2-4EF7-ACF7-5794EB46CF6B}" type="pres">
      <dgm:prSet presAssocID="{274FC0DD-904D-43C9-9DD4-06684B971DD1}" presName="hierChild4" presStyleCnt="0"/>
      <dgm:spPr/>
    </dgm:pt>
    <dgm:pt modelId="{1BFD32E8-70F5-44F0-B6AB-BB4E9674F715}" type="pres">
      <dgm:prSet presAssocID="{274FC0DD-904D-43C9-9DD4-06684B971DD1}" presName="hierChild5" presStyleCnt="0"/>
      <dgm:spPr/>
    </dgm:pt>
    <dgm:pt modelId="{BDC637F5-6CF7-4CB0-A893-E9E65E464739}" type="pres">
      <dgm:prSet presAssocID="{AEF20129-7A4A-4802-B7B8-E27F731A7D4F}" presName="hierChild5" presStyleCnt="0"/>
      <dgm:spPr/>
    </dgm:pt>
    <dgm:pt modelId="{9B146D5F-96DA-4174-80FC-CD08A953AC65}" type="pres">
      <dgm:prSet presAssocID="{7F821CC9-DF1D-4C54-B7E2-CE6589C6A1E9}" presName="Name35" presStyleLbl="parChTrans1D3" presStyleIdx="2" presStyleCnt="11"/>
      <dgm:spPr/>
      <dgm:t>
        <a:bodyPr/>
        <a:lstStyle/>
        <a:p>
          <a:endParaRPr lang="en-GB"/>
        </a:p>
      </dgm:t>
    </dgm:pt>
    <dgm:pt modelId="{B013DB7E-BB1E-45D0-9E2A-6618FFBB31C9}" type="pres">
      <dgm:prSet presAssocID="{944867EF-0834-4D6F-9AF7-13246E49F751}" presName="hierRoot2" presStyleCnt="0">
        <dgm:presLayoutVars>
          <dgm:hierBranch/>
        </dgm:presLayoutVars>
      </dgm:prSet>
      <dgm:spPr/>
    </dgm:pt>
    <dgm:pt modelId="{000C26E9-90AA-4BD0-9E45-E8F971072DA1}" type="pres">
      <dgm:prSet presAssocID="{944867EF-0834-4D6F-9AF7-13246E49F751}" presName="rootComposite" presStyleCnt="0"/>
      <dgm:spPr/>
    </dgm:pt>
    <dgm:pt modelId="{A77E17D8-E516-4247-9A8D-FC26D6F48C02}" type="pres">
      <dgm:prSet presAssocID="{944867EF-0834-4D6F-9AF7-13246E49F751}" presName="rootText" presStyleLbl="node3" presStyleIdx="2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5C60620-3DC8-4C7D-8445-4DE9E3289DC5}" type="pres">
      <dgm:prSet presAssocID="{944867EF-0834-4D6F-9AF7-13246E49F751}" presName="rootConnector" presStyleLbl="node3" presStyleIdx="2" presStyleCnt="9"/>
      <dgm:spPr/>
      <dgm:t>
        <a:bodyPr/>
        <a:lstStyle/>
        <a:p>
          <a:endParaRPr lang="en-GB"/>
        </a:p>
      </dgm:t>
    </dgm:pt>
    <dgm:pt modelId="{A29767E9-C630-43DA-A8A0-5DEE37779816}" type="pres">
      <dgm:prSet presAssocID="{944867EF-0834-4D6F-9AF7-13246E49F751}" presName="hierChild4" presStyleCnt="0"/>
      <dgm:spPr/>
    </dgm:pt>
    <dgm:pt modelId="{232228FA-8DB7-495E-B061-BAB18E4F0402}" type="pres">
      <dgm:prSet presAssocID="{944867EF-0834-4D6F-9AF7-13246E49F751}" presName="hierChild5" presStyleCnt="0"/>
      <dgm:spPr/>
    </dgm:pt>
    <dgm:pt modelId="{D8A2771E-5FDB-4115-95B0-1886787335B0}" type="pres">
      <dgm:prSet presAssocID="{4741FABE-9119-4AAF-A1D2-6AC8AB851F7B}" presName="Name35" presStyleLbl="parChTrans1D3" presStyleIdx="3" presStyleCnt="11"/>
      <dgm:spPr/>
      <dgm:t>
        <a:bodyPr/>
        <a:lstStyle/>
        <a:p>
          <a:endParaRPr lang="en-GB"/>
        </a:p>
      </dgm:t>
    </dgm:pt>
    <dgm:pt modelId="{986EADE6-9906-440E-AEFB-D8EB553CFFB9}" type="pres">
      <dgm:prSet presAssocID="{950AC3B2-4F35-4944-8CFA-12F8DD7F0FDF}" presName="hierRoot2" presStyleCnt="0">
        <dgm:presLayoutVars>
          <dgm:hierBranch val="init"/>
        </dgm:presLayoutVars>
      </dgm:prSet>
      <dgm:spPr/>
    </dgm:pt>
    <dgm:pt modelId="{A6165B8A-6B7F-4F20-BAF4-663A627C952B}" type="pres">
      <dgm:prSet presAssocID="{950AC3B2-4F35-4944-8CFA-12F8DD7F0FDF}" presName="rootComposite" presStyleCnt="0"/>
      <dgm:spPr/>
    </dgm:pt>
    <dgm:pt modelId="{24844B2D-27FD-42BE-A7A0-00AFE7927AF6}" type="pres">
      <dgm:prSet presAssocID="{950AC3B2-4F35-4944-8CFA-12F8DD7F0FDF}" presName="rootText" presStyleLbl="node3" presStyleIdx="3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E59AB21-A061-4635-B069-EF1DF5AC6A7C}" type="pres">
      <dgm:prSet presAssocID="{950AC3B2-4F35-4944-8CFA-12F8DD7F0FDF}" presName="rootConnector" presStyleLbl="node3" presStyleIdx="3" presStyleCnt="9"/>
      <dgm:spPr/>
      <dgm:t>
        <a:bodyPr/>
        <a:lstStyle/>
        <a:p>
          <a:endParaRPr lang="en-GB"/>
        </a:p>
      </dgm:t>
    </dgm:pt>
    <dgm:pt modelId="{D2C81264-4147-462A-9D83-CE30DFC48C17}" type="pres">
      <dgm:prSet presAssocID="{950AC3B2-4F35-4944-8CFA-12F8DD7F0FDF}" presName="hierChild4" presStyleCnt="0"/>
      <dgm:spPr/>
    </dgm:pt>
    <dgm:pt modelId="{FF8D646C-0147-41F5-A1B7-D08316C50852}" type="pres">
      <dgm:prSet presAssocID="{950AC3B2-4F35-4944-8CFA-12F8DD7F0FDF}" presName="hierChild5" presStyleCnt="0"/>
      <dgm:spPr/>
    </dgm:pt>
    <dgm:pt modelId="{E6C90FB8-BD8F-4E7D-863C-42A0902D681F}" type="pres">
      <dgm:prSet presAssocID="{CCD6D79C-F043-4FDD-90E3-2C209B700178}" presName="hierChild5" presStyleCnt="0"/>
      <dgm:spPr/>
    </dgm:pt>
    <dgm:pt modelId="{0D597D13-6777-4AD6-9883-B3FFB04407E5}" type="pres">
      <dgm:prSet presAssocID="{E43BD0BA-59B5-4219-B144-C474A45F3CF4}" presName="Name111" presStyleLbl="parChTrans1D3" presStyleIdx="4" presStyleCnt="11"/>
      <dgm:spPr/>
      <dgm:t>
        <a:bodyPr/>
        <a:lstStyle/>
        <a:p>
          <a:endParaRPr lang="en-GB"/>
        </a:p>
      </dgm:t>
    </dgm:pt>
    <dgm:pt modelId="{11BADC2F-D719-4C0B-8AA2-93C0B6A75CA0}" type="pres">
      <dgm:prSet presAssocID="{14B23BBF-B23C-41CB-90C8-08F17A25DADF}" presName="hierRoot3" presStyleCnt="0">
        <dgm:presLayoutVars>
          <dgm:hierBranch val="init"/>
        </dgm:presLayoutVars>
      </dgm:prSet>
      <dgm:spPr/>
    </dgm:pt>
    <dgm:pt modelId="{F1AA7758-962B-4B4F-9506-A4C10E470579}" type="pres">
      <dgm:prSet presAssocID="{14B23BBF-B23C-41CB-90C8-08F17A25DADF}" presName="rootComposite3" presStyleCnt="0"/>
      <dgm:spPr/>
    </dgm:pt>
    <dgm:pt modelId="{ACAA4021-11B5-457D-B46A-A9B962BBAA70}" type="pres">
      <dgm:prSet presAssocID="{14B23BBF-B23C-41CB-90C8-08F17A25DADF}" presName="rootText3" presStyleLbl="asst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BD9E781-AD9F-430D-9A7C-0D3689AD869C}" type="pres">
      <dgm:prSet presAssocID="{14B23BBF-B23C-41CB-90C8-08F17A25DADF}" presName="rootConnector3" presStyleLbl="asst2" presStyleIdx="0" presStyleCnt="2"/>
      <dgm:spPr/>
      <dgm:t>
        <a:bodyPr/>
        <a:lstStyle/>
        <a:p>
          <a:endParaRPr lang="en-GB"/>
        </a:p>
      </dgm:t>
    </dgm:pt>
    <dgm:pt modelId="{CE99E548-C233-4C8A-9DE4-9B1D69045FC9}" type="pres">
      <dgm:prSet presAssocID="{14B23BBF-B23C-41CB-90C8-08F17A25DADF}" presName="hierChild6" presStyleCnt="0"/>
      <dgm:spPr/>
    </dgm:pt>
    <dgm:pt modelId="{508DEB84-6114-46D9-9A82-38EB2C46757B}" type="pres">
      <dgm:prSet presAssocID="{14B23BBF-B23C-41CB-90C8-08F17A25DADF}" presName="hierChild7" presStyleCnt="0"/>
      <dgm:spPr/>
    </dgm:pt>
    <dgm:pt modelId="{7F456596-675B-40BF-89E9-A6068AAECB6F}" type="pres">
      <dgm:prSet presAssocID="{208EF296-1700-4099-BA0A-5406484EB23A}" presName="Name37" presStyleLbl="parChTrans1D2" presStyleIdx="1" presStyleCnt="3"/>
      <dgm:spPr/>
      <dgm:t>
        <a:bodyPr/>
        <a:lstStyle/>
        <a:p>
          <a:endParaRPr lang="en-GB"/>
        </a:p>
      </dgm:t>
    </dgm:pt>
    <dgm:pt modelId="{B15920E2-1197-4EE8-8E83-EF83F6D3F4E0}" type="pres">
      <dgm:prSet presAssocID="{129C1758-3CB2-48F6-AA48-F14A49014AA1}" presName="hierRoot2" presStyleCnt="0">
        <dgm:presLayoutVars>
          <dgm:hierBranch/>
        </dgm:presLayoutVars>
      </dgm:prSet>
      <dgm:spPr/>
    </dgm:pt>
    <dgm:pt modelId="{AAE2D6EC-C11B-4FA5-B8D7-EC5E4F7C8DFA}" type="pres">
      <dgm:prSet presAssocID="{129C1758-3CB2-48F6-AA48-F14A49014AA1}" presName="rootComposite" presStyleCnt="0"/>
      <dgm:spPr/>
    </dgm:pt>
    <dgm:pt modelId="{F3217DE6-9BE2-4B08-94CE-1E305D511A6B}" type="pres">
      <dgm:prSet presAssocID="{129C1758-3CB2-48F6-AA48-F14A49014AA1}" presName="rootText" presStyleLbl="node2" presStyleIdx="1" presStyleCnt="2" custScaleX="98165" custScaleY="98153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10A88B7-9E6B-4AEC-8824-605A129B304E}" type="pres">
      <dgm:prSet presAssocID="{129C1758-3CB2-48F6-AA48-F14A49014AA1}" presName="rootConnector" presStyleLbl="node2" presStyleIdx="1" presStyleCnt="2"/>
      <dgm:spPr/>
      <dgm:t>
        <a:bodyPr/>
        <a:lstStyle/>
        <a:p>
          <a:endParaRPr lang="en-GB"/>
        </a:p>
      </dgm:t>
    </dgm:pt>
    <dgm:pt modelId="{AF3FA977-D0E9-4F97-917E-893D630814D2}" type="pres">
      <dgm:prSet presAssocID="{129C1758-3CB2-48F6-AA48-F14A49014AA1}" presName="hierChild4" presStyleCnt="0"/>
      <dgm:spPr/>
    </dgm:pt>
    <dgm:pt modelId="{5B12C02E-1B5F-4599-87B2-71D35FDB7585}" type="pres">
      <dgm:prSet presAssocID="{76C63EF1-2D28-46A6-9ECF-7413BE0696AC}" presName="Name35" presStyleLbl="parChTrans1D3" presStyleIdx="5" presStyleCnt="11"/>
      <dgm:spPr/>
      <dgm:t>
        <a:bodyPr/>
        <a:lstStyle/>
        <a:p>
          <a:endParaRPr lang="en-GB"/>
        </a:p>
      </dgm:t>
    </dgm:pt>
    <dgm:pt modelId="{E50D4CA4-693F-4868-A3C1-967AA009DB0E}" type="pres">
      <dgm:prSet presAssocID="{CC261538-7854-424E-96F7-F4DBD917C507}" presName="hierRoot2" presStyleCnt="0">
        <dgm:presLayoutVars>
          <dgm:hierBranch/>
        </dgm:presLayoutVars>
      </dgm:prSet>
      <dgm:spPr/>
    </dgm:pt>
    <dgm:pt modelId="{0780EF3E-95D3-4647-BDBA-9B2C48211653}" type="pres">
      <dgm:prSet presAssocID="{CC261538-7854-424E-96F7-F4DBD917C507}" presName="rootComposite" presStyleCnt="0"/>
      <dgm:spPr/>
    </dgm:pt>
    <dgm:pt modelId="{DD45C43E-8F75-40E5-BD27-C0C0BB70982F}" type="pres">
      <dgm:prSet presAssocID="{CC261538-7854-424E-96F7-F4DBD917C507}" presName="rootText" presStyleLbl="node3" presStyleIdx="4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A468C8C-2CA8-4ECC-BD54-0E4C1038383A}" type="pres">
      <dgm:prSet presAssocID="{CC261538-7854-424E-96F7-F4DBD917C507}" presName="rootConnector" presStyleLbl="node3" presStyleIdx="4" presStyleCnt="9"/>
      <dgm:spPr/>
      <dgm:t>
        <a:bodyPr/>
        <a:lstStyle/>
        <a:p>
          <a:endParaRPr lang="en-GB"/>
        </a:p>
      </dgm:t>
    </dgm:pt>
    <dgm:pt modelId="{E84746BC-21B0-45B9-8588-B95790C1F1E9}" type="pres">
      <dgm:prSet presAssocID="{CC261538-7854-424E-96F7-F4DBD917C507}" presName="hierChild4" presStyleCnt="0"/>
      <dgm:spPr/>
    </dgm:pt>
    <dgm:pt modelId="{55780B86-FDE8-4441-BC75-45D805CF3EC6}" type="pres">
      <dgm:prSet presAssocID="{CC261538-7854-424E-96F7-F4DBD917C507}" presName="hierChild5" presStyleCnt="0"/>
      <dgm:spPr/>
    </dgm:pt>
    <dgm:pt modelId="{FD1F16E4-038A-474C-A6C5-6FF9E60848A4}" type="pres">
      <dgm:prSet presAssocID="{FD1EF00F-7C7A-4EEC-8138-33DA1E30BBF4}" presName="Name35" presStyleLbl="parChTrans1D3" presStyleIdx="6" presStyleCnt="11"/>
      <dgm:spPr/>
      <dgm:t>
        <a:bodyPr/>
        <a:lstStyle/>
        <a:p>
          <a:endParaRPr lang="en-GB"/>
        </a:p>
      </dgm:t>
    </dgm:pt>
    <dgm:pt modelId="{06695432-BFEE-4671-A6B4-4F478A0E3E8B}" type="pres">
      <dgm:prSet presAssocID="{A3B975C9-F961-4571-A3B1-BE071D380780}" presName="hierRoot2" presStyleCnt="0">
        <dgm:presLayoutVars>
          <dgm:hierBranch/>
        </dgm:presLayoutVars>
      </dgm:prSet>
      <dgm:spPr/>
    </dgm:pt>
    <dgm:pt modelId="{D16D5148-757F-47C5-8213-939AA8E9537A}" type="pres">
      <dgm:prSet presAssocID="{A3B975C9-F961-4571-A3B1-BE071D380780}" presName="rootComposite" presStyleCnt="0"/>
      <dgm:spPr/>
    </dgm:pt>
    <dgm:pt modelId="{E80F145F-BC68-4699-8E22-F00DF76661D1}" type="pres">
      <dgm:prSet presAssocID="{A3B975C9-F961-4571-A3B1-BE071D380780}" presName="rootText" presStyleLbl="node3" presStyleIdx="5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87C8EF18-6E30-4CE0-97E7-AA61B1CB3E38}" type="pres">
      <dgm:prSet presAssocID="{A3B975C9-F961-4571-A3B1-BE071D380780}" presName="rootConnector" presStyleLbl="node3" presStyleIdx="5" presStyleCnt="9"/>
      <dgm:spPr/>
      <dgm:t>
        <a:bodyPr/>
        <a:lstStyle/>
        <a:p>
          <a:endParaRPr lang="en-GB"/>
        </a:p>
      </dgm:t>
    </dgm:pt>
    <dgm:pt modelId="{3A975FC8-9D65-45F9-B7BF-0C918EE3CCF0}" type="pres">
      <dgm:prSet presAssocID="{A3B975C9-F961-4571-A3B1-BE071D380780}" presName="hierChild4" presStyleCnt="0"/>
      <dgm:spPr/>
    </dgm:pt>
    <dgm:pt modelId="{895A1A2D-7FA5-47EA-B76B-8F2AA4CA4C00}" type="pres">
      <dgm:prSet presAssocID="{B5599E88-CE6A-4644-B4FE-ABD1EF309E08}" presName="Name35" presStyleLbl="parChTrans1D4" presStyleIdx="1" presStyleCnt="3"/>
      <dgm:spPr/>
      <dgm:t>
        <a:bodyPr/>
        <a:lstStyle/>
        <a:p>
          <a:endParaRPr lang="en-GB"/>
        </a:p>
      </dgm:t>
    </dgm:pt>
    <dgm:pt modelId="{0F32BB88-3FD0-472F-9344-47B662616338}" type="pres">
      <dgm:prSet presAssocID="{F3821128-5C39-4754-AA80-A76239555485}" presName="hierRoot2" presStyleCnt="0">
        <dgm:presLayoutVars>
          <dgm:hierBranch val="init"/>
        </dgm:presLayoutVars>
      </dgm:prSet>
      <dgm:spPr/>
    </dgm:pt>
    <dgm:pt modelId="{6318BD1D-D8C4-4522-B300-76A56E96C6BB}" type="pres">
      <dgm:prSet presAssocID="{F3821128-5C39-4754-AA80-A76239555485}" presName="rootComposite" presStyleCnt="0"/>
      <dgm:spPr/>
    </dgm:pt>
    <dgm:pt modelId="{440A8ED0-6187-4969-9065-B7470482F280}" type="pres">
      <dgm:prSet presAssocID="{F3821128-5C39-4754-AA80-A76239555485}" presName="rootText" presStyleLbl="node4" presStyleIdx="1" presStyleCnt="3" custLinFactNeighborX="50750" custLinFactNeighborY="339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C2A73EED-15B5-40EC-B268-D0BF890B42CB}" type="pres">
      <dgm:prSet presAssocID="{F3821128-5C39-4754-AA80-A76239555485}" presName="rootConnector" presStyleLbl="node4" presStyleIdx="1" presStyleCnt="3"/>
      <dgm:spPr/>
      <dgm:t>
        <a:bodyPr/>
        <a:lstStyle/>
        <a:p>
          <a:endParaRPr lang="en-GB"/>
        </a:p>
      </dgm:t>
    </dgm:pt>
    <dgm:pt modelId="{88F65332-B0D2-48B7-A882-B107C3D82EDC}" type="pres">
      <dgm:prSet presAssocID="{F3821128-5C39-4754-AA80-A76239555485}" presName="hierChild4" presStyleCnt="0"/>
      <dgm:spPr/>
    </dgm:pt>
    <dgm:pt modelId="{ED8C0880-3070-4DAC-B6CC-86CA841DE37A}" type="pres">
      <dgm:prSet presAssocID="{F3821128-5C39-4754-AA80-A76239555485}" presName="hierChild5" presStyleCnt="0"/>
      <dgm:spPr/>
    </dgm:pt>
    <dgm:pt modelId="{FF254D4D-A667-4E2A-A3BC-1EA2D5BBCCBC}" type="pres">
      <dgm:prSet presAssocID="{A3B975C9-F961-4571-A3B1-BE071D380780}" presName="hierChild5" presStyleCnt="0"/>
      <dgm:spPr/>
    </dgm:pt>
    <dgm:pt modelId="{BCE3A63D-A84F-4046-AC0D-4DBD883906F7}" type="pres">
      <dgm:prSet presAssocID="{E161ECD9-8EEA-472B-915D-087F50B62C92}" presName="Name35" presStyleLbl="parChTrans1D3" presStyleIdx="7" presStyleCnt="11"/>
      <dgm:spPr/>
      <dgm:t>
        <a:bodyPr/>
        <a:lstStyle/>
        <a:p>
          <a:endParaRPr lang="en-GB"/>
        </a:p>
      </dgm:t>
    </dgm:pt>
    <dgm:pt modelId="{85D86128-D317-4B7C-8C5E-7B01C5BEF6A7}" type="pres">
      <dgm:prSet presAssocID="{A4751EAC-AF9D-494A-9DF0-D09F9E459B3F}" presName="hierRoot2" presStyleCnt="0">
        <dgm:presLayoutVars>
          <dgm:hierBranch/>
        </dgm:presLayoutVars>
      </dgm:prSet>
      <dgm:spPr/>
    </dgm:pt>
    <dgm:pt modelId="{A0ACDFEF-42C8-4DF6-A959-78A2FD35257E}" type="pres">
      <dgm:prSet presAssocID="{A4751EAC-AF9D-494A-9DF0-D09F9E459B3F}" presName="rootComposite" presStyleCnt="0"/>
      <dgm:spPr/>
    </dgm:pt>
    <dgm:pt modelId="{BB0B5038-1485-42E1-8CFF-32A913D21FA8}" type="pres">
      <dgm:prSet presAssocID="{A4751EAC-AF9D-494A-9DF0-D09F9E459B3F}" presName="rootText" presStyleLbl="node3" presStyleIdx="6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0036668-3385-48E4-9F36-49126E8BF192}" type="pres">
      <dgm:prSet presAssocID="{A4751EAC-AF9D-494A-9DF0-D09F9E459B3F}" presName="rootConnector" presStyleLbl="node3" presStyleIdx="6" presStyleCnt="9"/>
      <dgm:spPr/>
      <dgm:t>
        <a:bodyPr/>
        <a:lstStyle/>
        <a:p>
          <a:endParaRPr lang="en-GB"/>
        </a:p>
      </dgm:t>
    </dgm:pt>
    <dgm:pt modelId="{290BB8EC-1545-4930-98E5-965A3E9804A0}" type="pres">
      <dgm:prSet presAssocID="{A4751EAC-AF9D-494A-9DF0-D09F9E459B3F}" presName="hierChild4" presStyleCnt="0"/>
      <dgm:spPr/>
    </dgm:pt>
    <dgm:pt modelId="{ABCFC4A9-37A9-4EEE-826A-3413E088B406}" type="pres">
      <dgm:prSet presAssocID="{2B78F916-6D47-4347-AA2E-8650344A0B43}" presName="Name35" presStyleLbl="parChTrans1D4" presStyleIdx="2" presStyleCnt="3"/>
      <dgm:spPr/>
      <dgm:t>
        <a:bodyPr/>
        <a:lstStyle/>
        <a:p>
          <a:endParaRPr lang="en-GB"/>
        </a:p>
      </dgm:t>
    </dgm:pt>
    <dgm:pt modelId="{2430E29C-33D0-4E7B-9DC3-C0B765B24F78}" type="pres">
      <dgm:prSet presAssocID="{C19AA53E-421E-4286-B194-19807F78E6E3}" presName="hierRoot2" presStyleCnt="0">
        <dgm:presLayoutVars>
          <dgm:hierBranch val="init"/>
        </dgm:presLayoutVars>
      </dgm:prSet>
      <dgm:spPr/>
    </dgm:pt>
    <dgm:pt modelId="{3757969C-A4C4-4D20-ABCA-67E8EE359520}" type="pres">
      <dgm:prSet presAssocID="{C19AA53E-421E-4286-B194-19807F78E6E3}" presName="rootComposite" presStyleCnt="0"/>
      <dgm:spPr/>
    </dgm:pt>
    <dgm:pt modelId="{9251A8F1-B666-4F82-BF57-B8D1EF0A0C97}" type="pres">
      <dgm:prSet presAssocID="{C19AA53E-421E-4286-B194-19807F78E6E3}" presName="rootText" presStyleLbl="node4" presStyleIdx="2" presStyleCnt="3" custLinFactNeighborX="62142" custLinFactNeighborY="339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CBE41BF-40BE-4A74-B5E3-10EF554BC88B}" type="pres">
      <dgm:prSet presAssocID="{C19AA53E-421E-4286-B194-19807F78E6E3}" presName="rootConnector" presStyleLbl="node4" presStyleIdx="2" presStyleCnt="3"/>
      <dgm:spPr/>
      <dgm:t>
        <a:bodyPr/>
        <a:lstStyle/>
        <a:p>
          <a:endParaRPr lang="en-GB"/>
        </a:p>
      </dgm:t>
    </dgm:pt>
    <dgm:pt modelId="{CAD1DDCF-EFC6-4D2A-8AC3-1E51E2B7AC26}" type="pres">
      <dgm:prSet presAssocID="{C19AA53E-421E-4286-B194-19807F78E6E3}" presName="hierChild4" presStyleCnt="0"/>
      <dgm:spPr/>
    </dgm:pt>
    <dgm:pt modelId="{86766F0B-9896-4DE6-8214-61852A257047}" type="pres">
      <dgm:prSet presAssocID="{C19AA53E-421E-4286-B194-19807F78E6E3}" presName="hierChild5" presStyleCnt="0"/>
      <dgm:spPr/>
    </dgm:pt>
    <dgm:pt modelId="{43FDE26B-93D8-4F29-AB90-909E36A2FD6B}" type="pres">
      <dgm:prSet presAssocID="{A4751EAC-AF9D-494A-9DF0-D09F9E459B3F}" presName="hierChild5" presStyleCnt="0"/>
      <dgm:spPr/>
    </dgm:pt>
    <dgm:pt modelId="{2F66B3F5-5259-42D8-942B-2BF87D906871}" type="pres">
      <dgm:prSet presAssocID="{0D1D17B4-9700-4A86-816B-86C4961119D3}" presName="Name35" presStyleLbl="parChTrans1D3" presStyleIdx="8" presStyleCnt="11"/>
      <dgm:spPr/>
      <dgm:t>
        <a:bodyPr/>
        <a:lstStyle/>
        <a:p>
          <a:endParaRPr lang="en-GB"/>
        </a:p>
      </dgm:t>
    </dgm:pt>
    <dgm:pt modelId="{B1D65D76-EB1F-4D8E-9E82-EBEFD854327C}" type="pres">
      <dgm:prSet presAssocID="{3983F6BA-C4F2-4AC5-93E4-B95BA61BD57A}" presName="hierRoot2" presStyleCnt="0">
        <dgm:presLayoutVars>
          <dgm:hierBranch val="init"/>
        </dgm:presLayoutVars>
      </dgm:prSet>
      <dgm:spPr/>
    </dgm:pt>
    <dgm:pt modelId="{6C07953B-C036-4F01-889A-A9E5D8430B27}" type="pres">
      <dgm:prSet presAssocID="{3983F6BA-C4F2-4AC5-93E4-B95BA61BD57A}" presName="rootComposite" presStyleCnt="0"/>
      <dgm:spPr/>
    </dgm:pt>
    <dgm:pt modelId="{A1406469-92C7-4EEA-8B43-C9CC1F7DAB4F}" type="pres">
      <dgm:prSet presAssocID="{3983F6BA-C4F2-4AC5-93E4-B95BA61BD57A}" presName="rootText" presStyleLbl="node3" presStyleIdx="7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0EEF976-0248-46C3-8120-968A6024936E}" type="pres">
      <dgm:prSet presAssocID="{3983F6BA-C4F2-4AC5-93E4-B95BA61BD57A}" presName="rootConnector" presStyleLbl="node3" presStyleIdx="7" presStyleCnt="9"/>
      <dgm:spPr/>
      <dgm:t>
        <a:bodyPr/>
        <a:lstStyle/>
        <a:p>
          <a:endParaRPr lang="en-GB"/>
        </a:p>
      </dgm:t>
    </dgm:pt>
    <dgm:pt modelId="{08827A23-177B-45FD-A340-83338095D3DC}" type="pres">
      <dgm:prSet presAssocID="{3983F6BA-C4F2-4AC5-93E4-B95BA61BD57A}" presName="hierChild4" presStyleCnt="0"/>
      <dgm:spPr/>
    </dgm:pt>
    <dgm:pt modelId="{0540993B-DD68-4F82-9774-3088AA31D6B1}" type="pres">
      <dgm:prSet presAssocID="{3983F6BA-C4F2-4AC5-93E4-B95BA61BD57A}" presName="hierChild5" presStyleCnt="0"/>
      <dgm:spPr/>
    </dgm:pt>
    <dgm:pt modelId="{71E580CB-E001-4808-A391-97B1CB409D1C}" type="pres">
      <dgm:prSet presAssocID="{0CCA1259-53F7-470B-9D5E-687D5FC7EABA}" presName="Name35" presStyleLbl="parChTrans1D3" presStyleIdx="9" presStyleCnt="11"/>
      <dgm:spPr/>
      <dgm:t>
        <a:bodyPr/>
        <a:lstStyle/>
        <a:p>
          <a:endParaRPr lang="en-GB"/>
        </a:p>
      </dgm:t>
    </dgm:pt>
    <dgm:pt modelId="{3D39E358-08C9-4CE3-9F2B-B053483B040C}" type="pres">
      <dgm:prSet presAssocID="{321B39F7-2658-4138-947C-9B1489658C02}" presName="hierRoot2" presStyleCnt="0">
        <dgm:presLayoutVars>
          <dgm:hierBranch val="init"/>
        </dgm:presLayoutVars>
      </dgm:prSet>
      <dgm:spPr/>
    </dgm:pt>
    <dgm:pt modelId="{1C522DB0-F29C-4E1F-BD13-4CE914A55542}" type="pres">
      <dgm:prSet presAssocID="{321B39F7-2658-4138-947C-9B1489658C02}" presName="rootComposite" presStyleCnt="0"/>
      <dgm:spPr/>
    </dgm:pt>
    <dgm:pt modelId="{AA3FD363-7453-4C75-ACA5-85D4D407CE9D}" type="pres">
      <dgm:prSet presAssocID="{321B39F7-2658-4138-947C-9B1489658C02}" presName="rootText" presStyleLbl="node3" presStyleIdx="8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AF1C6DC-F077-488E-85FC-F4E7E2319280}" type="pres">
      <dgm:prSet presAssocID="{321B39F7-2658-4138-947C-9B1489658C02}" presName="rootConnector" presStyleLbl="node3" presStyleIdx="8" presStyleCnt="9"/>
      <dgm:spPr/>
      <dgm:t>
        <a:bodyPr/>
        <a:lstStyle/>
        <a:p>
          <a:endParaRPr lang="en-GB"/>
        </a:p>
      </dgm:t>
    </dgm:pt>
    <dgm:pt modelId="{38DF9DCD-7F31-45CD-A679-50A24E22B32D}" type="pres">
      <dgm:prSet presAssocID="{321B39F7-2658-4138-947C-9B1489658C02}" presName="hierChild4" presStyleCnt="0"/>
      <dgm:spPr/>
    </dgm:pt>
    <dgm:pt modelId="{3CC1C0E1-8E76-45D2-9EF9-057FF634B836}" type="pres">
      <dgm:prSet presAssocID="{321B39F7-2658-4138-947C-9B1489658C02}" presName="hierChild5" presStyleCnt="0"/>
      <dgm:spPr/>
    </dgm:pt>
    <dgm:pt modelId="{A1F3232D-C128-484A-9837-DCF330927107}" type="pres">
      <dgm:prSet presAssocID="{129C1758-3CB2-48F6-AA48-F14A49014AA1}" presName="hierChild5" presStyleCnt="0"/>
      <dgm:spPr/>
    </dgm:pt>
    <dgm:pt modelId="{DBDB5529-0033-43AA-A0C6-176C85533998}" type="pres">
      <dgm:prSet presAssocID="{006A6B69-181C-4901-918A-5BA10A132D34}" presName="Name111" presStyleLbl="parChTrans1D3" presStyleIdx="10" presStyleCnt="11"/>
      <dgm:spPr/>
      <dgm:t>
        <a:bodyPr/>
        <a:lstStyle/>
        <a:p>
          <a:endParaRPr lang="en-GB"/>
        </a:p>
      </dgm:t>
    </dgm:pt>
    <dgm:pt modelId="{87989E04-1D91-4401-A11D-F7E7B2BFD5E6}" type="pres">
      <dgm:prSet presAssocID="{2A5C1C3D-B293-4622-842F-1626FC5DF75F}" presName="hierRoot3" presStyleCnt="0">
        <dgm:presLayoutVars>
          <dgm:hierBranch val="init"/>
        </dgm:presLayoutVars>
      </dgm:prSet>
      <dgm:spPr/>
    </dgm:pt>
    <dgm:pt modelId="{B63DAB8F-2057-4CD1-A922-7C801EEB1A6D}" type="pres">
      <dgm:prSet presAssocID="{2A5C1C3D-B293-4622-842F-1626FC5DF75F}" presName="rootComposite3" presStyleCnt="0"/>
      <dgm:spPr/>
    </dgm:pt>
    <dgm:pt modelId="{D1EFCC62-A74C-4D10-9A47-014301F5AB6D}" type="pres">
      <dgm:prSet presAssocID="{2A5C1C3D-B293-4622-842F-1626FC5DF75F}" presName="rootText3" presStyleLbl="asst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80EED58-E17D-4655-8BC9-7F32815C69CE}" type="pres">
      <dgm:prSet presAssocID="{2A5C1C3D-B293-4622-842F-1626FC5DF75F}" presName="rootConnector3" presStyleLbl="asst2" presStyleIdx="1" presStyleCnt="2"/>
      <dgm:spPr/>
      <dgm:t>
        <a:bodyPr/>
        <a:lstStyle/>
        <a:p>
          <a:endParaRPr lang="en-GB"/>
        </a:p>
      </dgm:t>
    </dgm:pt>
    <dgm:pt modelId="{A99CFF59-8909-40D1-893C-A2915284F2CF}" type="pres">
      <dgm:prSet presAssocID="{2A5C1C3D-B293-4622-842F-1626FC5DF75F}" presName="hierChild6" presStyleCnt="0"/>
      <dgm:spPr/>
    </dgm:pt>
    <dgm:pt modelId="{E90F0406-C602-40EA-9DF7-2E3C24942262}" type="pres">
      <dgm:prSet presAssocID="{2A5C1C3D-B293-4622-842F-1626FC5DF75F}" presName="hierChild7" presStyleCnt="0"/>
      <dgm:spPr/>
    </dgm:pt>
    <dgm:pt modelId="{DF520673-08DF-4370-9813-551BAE30FB16}" type="pres">
      <dgm:prSet presAssocID="{70004426-FA04-4521-9622-991F25B86BDC}" presName="hierChild3" presStyleCnt="0"/>
      <dgm:spPr/>
    </dgm:pt>
    <dgm:pt modelId="{C22C11D3-6E74-4F38-88DB-7E58A30CFDB8}" type="pres">
      <dgm:prSet presAssocID="{2FE4C789-0225-4C9B-9C9E-0E08EB705940}" presName="Name111" presStyleLbl="parChTrans1D2" presStyleIdx="2" presStyleCnt="3"/>
      <dgm:spPr/>
      <dgm:t>
        <a:bodyPr/>
        <a:lstStyle/>
        <a:p>
          <a:endParaRPr lang="en-GB"/>
        </a:p>
      </dgm:t>
    </dgm:pt>
    <dgm:pt modelId="{745C4A3A-51C3-4D23-911F-3DEF0D962BA8}" type="pres">
      <dgm:prSet presAssocID="{17228FE7-518A-4996-8193-390D37537F62}" presName="hierRoot3" presStyleCnt="0">
        <dgm:presLayoutVars>
          <dgm:hierBranch val="init"/>
        </dgm:presLayoutVars>
      </dgm:prSet>
      <dgm:spPr/>
    </dgm:pt>
    <dgm:pt modelId="{9F6D213A-8C56-47C9-8169-226E55F5F725}" type="pres">
      <dgm:prSet presAssocID="{17228FE7-518A-4996-8193-390D37537F62}" presName="rootComposite3" presStyleCnt="0"/>
      <dgm:spPr/>
    </dgm:pt>
    <dgm:pt modelId="{C5FA8E0A-F6BE-49CB-9CAF-25674D80D727}" type="pres">
      <dgm:prSet presAssocID="{17228FE7-518A-4996-8193-390D37537F6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ED6F88B-B1A4-4103-B402-3BC218D29B54}" type="pres">
      <dgm:prSet presAssocID="{17228FE7-518A-4996-8193-390D37537F62}" presName="rootConnector3" presStyleLbl="asst1" presStyleIdx="0" presStyleCnt="1"/>
      <dgm:spPr/>
      <dgm:t>
        <a:bodyPr/>
        <a:lstStyle/>
        <a:p>
          <a:endParaRPr lang="en-GB"/>
        </a:p>
      </dgm:t>
    </dgm:pt>
    <dgm:pt modelId="{F60803D7-4807-441D-81F8-C44E4D104E17}" type="pres">
      <dgm:prSet presAssocID="{17228FE7-518A-4996-8193-390D37537F62}" presName="hierChild6" presStyleCnt="0"/>
      <dgm:spPr/>
    </dgm:pt>
    <dgm:pt modelId="{38A6CAB4-1587-4AE0-AA0C-F83E14336DF8}" type="pres">
      <dgm:prSet presAssocID="{17228FE7-518A-4996-8193-390D37537F62}" presName="hierChild7" presStyleCnt="0"/>
      <dgm:spPr/>
    </dgm:pt>
  </dgm:ptLst>
  <dgm:cxnLst>
    <dgm:cxn modelId="{02816743-13A0-4D0B-BE82-8D0A286983DC}" type="presOf" srcId="{3487778E-8A19-4F8D-B77F-70F433A180DB}" destId="{CC756870-CA48-45F2-B0AE-78C4488C5D71}" srcOrd="1" destOrd="0" presId="urn:microsoft.com/office/officeart/2005/8/layout/orgChart1"/>
    <dgm:cxn modelId="{DBE09EBC-EDCE-4B6D-90D9-C442512B0F84}" type="presOf" srcId="{CC261538-7854-424E-96F7-F4DBD917C507}" destId="{6A468C8C-2CA8-4ECC-BD54-0E4C1038383A}" srcOrd="1" destOrd="0" presId="urn:microsoft.com/office/officeart/2005/8/layout/orgChart1"/>
    <dgm:cxn modelId="{C8A17D56-C9DC-468D-B731-14616CC1D824}" type="presOf" srcId="{70004426-FA04-4521-9622-991F25B86BDC}" destId="{70D16A40-B475-4A5C-A971-675EB7B4AB0D}" srcOrd="1" destOrd="0" presId="urn:microsoft.com/office/officeart/2005/8/layout/orgChart1"/>
    <dgm:cxn modelId="{B37BE7C3-D9F1-4672-8D39-6C461FCD0E8F}" srcId="{129C1758-3CB2-48F6-AA48-F14A49014AA1}" destId="{3983F6BA-C4F2-4AC5-93E4-B95BA61BD57A}" srcOrd="4" destOrd="0" parTransId="{0D1D17B4-9700-4A86-816B-86C4961119D3}" sibTransId="{216E7F44-1588-4B9C-B3B9-8CA3213A0084}"/>
    <dgm:cxn modelId="{8B106FA5-2560-4ECB-8A0E-FA3B53AAA292}" srcId="{CCD6D79C-F043-4FDD-90E3-2C209B700178}" destId="{944867EF-0834-4D6F-9AF7-13246E49F751}" srcOrd="2" destOrd="0" parTransId="{7F821CC9-DF1D-4C54-B7E2-CE6589C6A1E9}" sibTransId="{11316F05-7D90-496D-84F7-57FF6D953DE1}"/>
    <dgm:cxn modelId="{DAFB31AC-3334-4B75-A67D-486C906E1632}" type="presOf" srcId="{0D1D17B4-9700-4A86-816B-86C4961119D3}" destId="{2F66B3F5-5259-42D8-942B-2BF87D906871}" srcOrd="0" destOrd="0" presId="urn:microsoft.com/office/officeart/2005/8/layout/orgChart1"/>
    <dgm:cxn modelId="{31048E00-5082-4633-98BA-1BEA6157D9C4}" type="presOf" srcId="{17228FE7-518A-4996-8193-390D37537F62}" destId="{C5FA8E0A-F6BE-49CB-9CAF-25674D80D727}" srcOrd="0" destOrd="0" presId="urn:microsoft.com/office/officeart/2005/8/layout/orgChart1"/>
    <dgm:cxn modelId="{95CB7620-ACAC-4D9C-B12F-7F374EC6C79A}" type="presOf" srcId="{70004426-FA04-4521-9622-991F25B86BDC}" destId="{1007CEA2-7F78-4F2D-9A49-B7AC633D2620}" srcOrd="0" destOrd="0" presId="urn:microsoft.com/office/officeart/2005/8/layout/orgChart1"/>
    <dgm:cxn modelId="{D0215178-BADF-4BD5-99A0-CC3EE091F1D6}" type="presOf" srcId="{37BCC8BF-5CAE-4277-A353-E4E686F5C4E3}" destId="{6A89D0D4-FCAC-411C-BA74-7455816AA0A3}" srcOrd="0" destOrd="0" presId="urn:microsoft.com/office/officeart/2005/8/layout/orgChart1"/>
    <dgm:cxn modelId="{4DE2B985-0A32-40FB-B7B1-B2BA8C51E11A}" type="presOf" srcId="{2FE4C789-0225-4C9B-9C9E-0E08EB705940}" destId="{C22C11D3-6E74-4F38-88DB-7E58A30CFDB8}" srcOrd="0" destOrd="0" presId="urn:microsoft.com/office/officeart/2005/8/layout/orgChart1"/>
    <dgm:cxn modelId="{EE26363A-E3A1-4E66-ABFF-4645829F7178}" srcId="{A3B975C9-F961-4571-A3B1-BE071D380780}" destId="{F3821128-5C39-4754-AA80-A76239555485}" srcOrd="0" destOrd="0" parTransId="{B5599E88-CE6A-4644-B4FE-ABD1EF309E08}" sibTransId="{4ED54F1B-12CD-4F60-8605-42A15FEBC975}"/>
    <dgm:cxn modelId="{EF7816F1-A02B-479B-A075-5AF0BD7899A4}" type="presOf" srcId="{14B23BBF-B23C-41CB-90C8-08F17A25DADF}" destId="{ACAA4021-11B5-457D-B46A-A9B962BBAA70}" srcOrd="0" destOrd="0" presId="urn:microsoft.com/office/officeart/2005/8/layout/orgChart1"/>
    <dgm:cxn modelId="{6D20142D-83B1-437A-8C71-D5852F5D7B3F}" srcId="{AEF20129-7A4A-4802-B7B8-E27F731A7D4F}" destId="{274FC0DD-904D-43C9-9DD4-06684B971DD1}" srcOrd="0" destOrd="0" parTransId="{F44BE0D1-23A1-4915-B92F-B5F456EB06B7}" sibTransId="{15C231F5-3D42-4D13-904A-A7A1B5C94C37}"/>
    <dgm:cxn modelId="{33CA95F3-B509-43C9-BB99-6D5FDAD60904}" srcId="{70004426-FA04-4521-9622-991F25B86BDC}" destId="{129C1758-3CB2-48F6-AA48-F14A49014AA1}" srcOrd="1" destOrd="0" parTransId="{208EF296-1700-4099-BA0A-5406484EB23A}" sibTransId="{16976D7E-76BF-4DC5-8CD1-D29644E1B149}"/>
    <dgm:cxn modelId="{834A3B01-78AA-4FD0-BBFF-E2F9C850114E}" type="presOf" srcId="{7F821CC9-DF1D-4C54-B7E2-CE6589C6A1E9}" destId="{9B146D5F-96DA-4174-80FC-CD08A953AC65}" srcOrd="0" destOrd="0" presId="urn:microsoft.com/office/officeart/2005/8/layout/orgChart1"/>
    <dgm:cxn modelId="{987F1CDA-0904-4A06-AC8F-7732E05351F5}" type="presOf" srcId="{3983F6BA-C4F2-4AC5-93E4-B95BA61BD57A}" destId="{F0EEF976-0248-46C3-8120-968A6024936E}" srcOrd="1" destOrd="0" presId="urn:microsoft.com/office/officeart/2005/8/layout/orgChart1"/>
    <dgm:cxn modelId="{FEEAB281-CF08-4B89-A7B7-555268208E5D}" type="presOf" srcId="{C19AA53E-421E-4286-B194-19807F78E6E3}" destId="{9251A8F1-B666-4F82-BF57-B8D1EF0A0C97}" srcOrd="0" destOrd="0" presId="urn:microsoft.com/office/officeart/2005/8/layout/orgChart1"/>
    <dgm:cxn modelId="{D5E6E464-F6DE-4345-95F2-6EC19EEF8F47}" srcId="{129C1758-3CB2-48F6-AA48-F14A49014AA1}" destId="{A3B975C9-F961-4571-A3B1-BE071D380780}" srcOrd="1" destOrd="0" parTransId="{FD1EF00F-7C7A-4EEC-8138-33DA1E30BBF4}" sibTransId="{34D19228-0040-4D8E-A18E-15E7EFC8743C}"/>
    <dgm:cxn modelId="{6E8350FC-7FDD-49DD-96E9-A1456A7E25A5}" type="presOf" srcId="{CCD6D79C-F043-4FDD-90E3-2C209B700178}" destId="{9A6DBF24-3D19-41E5-8304-84825EDECA7B}" srcOrd="0" destOrd="0" presId="urn:microsoft.com/office/officeart/2005/8/layout/orgChart1"/>
    <dgm:cxn modelId="{47B7DD10-018C-4B6F-822B-174695710C3E}" srcId="{CCD6D79C-F043-4FDD-90E3-2C209B700178}" destId="{14B23BBF-B23C-41CB-90C8-08F17A25DADF}" srcOrd="4" destOrd="0" parTransId="{E43BD0BA-59B5-4219-B144-C474A45F3CF4}" sibTransId="{2C5C684F-4387-47A7-97CF-5625C48069E5}"/>
    <dgm:cxn modelId="{0B55DFD4-5C7F-4F51-87A6-A4B9B956AF0D}" type="presOf" srcId="{950AC3B2-4F35-4944-8CFA-12F8DD7F0FDF}" destId="{0E59AB21-A061-4635-B069-EF1DF5AC6A7C}" srcOrd="1" destOrd="0" presId="urn:microsoft.com/office/officeart/2005/8/layout/orgChart1"/>
    <dgm:cxn modelId="{9149A72B-DCD4-49DA-90A1-8B5639C49F93}" type="presOf" srcId="{CC261538-7854-424E-96F7-F4DBD917C507}" destId="{DD45C43E-8F75-40E5-BD27-C0C0BB70982F}" srcOrd="0" destOrd="0" presId="urn:microsoft.com/office/officeart/2005/8/layout/orgChart1"/>
    <dgm:cxn modelId="{DF37608F-2A68-48AE-860B-86EBE3673229}" type="presOf" srcId="{208EF296-1700-4099-BA0A-5406484EB23A}" destId="{7F456596-675B-40BF-89E9-A6068AAECB6F}" srcOrd="0" destOrd="0" presId="urn:microsoft.com/office/officeart/2005/8/layout/orgChart1"/>
    <dgm:cxn modelId="{52451354-170A-4CDD-91B8-5348E9BFE9C6}" type="presOf" srcId="{3487778E-8A19-4F8D-B77F-70F433A180DB}" destId="{87568603-32C2-4ABC-B747-C928B7A305A9}" srcOrd="0" destOrd="0" presId="urn:microsoft.com/office/officeart/2005/8/layout/orgChart1"/>
    <dgm:cxn modelId="{D8A8B74D-5952-4187-ACF5-0018424CC9EB}" srcId="{CCD6D79C-F043-4FDD-90E3-2C209B700178}" destId="{950AC3B2-4F35-4944-8CFA-12F8DD7F0FDF}" srcOrd="3" destOrd="0" parTransId="{4741FABE-9119-4AAF-A1D2-6AC8AB851F7B}" sibTransId="{AFCC914A-7B98-4C2D-8ECB-BD17E4E46888}"/>
    <dgm:cxn modelId="{7AAA89CB-A614-4CB0-8C0F-74CFD32364C8}" type="presOf" srcId="{2A5C1C3D-B293-4622-842F-1626FC5DF75F}" destId="{D1EFCC62-A74C-4D10-9A47-014301F5AB6D}" srcOrd="0" destOrd="0" presId="urn:microsoft.com/office/officeart/2005/8/layout/orgChart1"/>
    <dgm:cxn modelId="{95C2FA72-68D5-4F7B-9677-A16CF8EF1858}" type="presOf" srcId="{C19AA53E-421E-4286-B194-19807F78E6E3}" destId="{ACBE41BF-40BE-4A74-B5E3-10EF554BC88B}" srcOrd="1" destOrd="0" presId="urn:microsoft.com/office/officeart/2005/8/layout/orgChart1"/>
    <dgm:cxn modelId="{14DAF491-BD1C-4C66-AB3E-84476E50BE5F}" type="presOf" srcId="{129C1758-3CB2-48F6-AA48-F14A49014AA1}" destId="{F3217DE6-9BE2-4B08-94CE-1E305D511A6B}" srcOrd="0" destOrd="0" presId="urn:microsoft.com/office/officeart/2005/8/layout/orgChart1"/>
    <dgm:cxn modelId="{9B545734-CA45-4DA8-B057-2140D33812B3}" type="presOf" srcId="{AEF20129-7A4A-4802-B7B8-E27F731A7D4F}" destId="{53097598-F6BC-4C1F-8B3D-3CD4502DC208}" srcOrd="1" destOrd="0" presId="urn:microsoft.com/office/officeart/2005/8/layout/orgChart1"/>
    <dgm:cxn modelId="{FEFE8726-B153-4503-B957-DBDD5EDD837C}" type="presOf" srcId="{A4751EAC-AF9D-494A-9DF0-D09F9E459B3F}" destId="{BB0B5038-1485-42E1-8CFF-32A913D21FA8}" srcOrd="0" destOrd="0" presId="urn:microsoft.com/office/officeart/2005/8/layout/orgChart1"/>
    <dgm:cxn modelId="{6ACC159A-C15A-4F37-A39E-C00836FFBA06}" type="presOf" srcId="{F3821128-5C39-4754-AA80-A76239555485}" destId="{C2A73EED-15B5-40EC-B268-D0BF890B42CB}" srcOrd="1" destOrd="0" presId="urn:microsoft.com/office/officeart/2005/8/layout/orgChart1"/>
    <dgm:cxn modelId="{AA8C3852-7777-4FE9-8A74-C6688A0C9B6C}" srcId="{CCD6D79C-F043-4FDD-90E3-2C209B700178}" destId="{AEF20129-7A4A-4802-B7B8-E27F731A7D4F}" srcOrd="1" destOrd="0" parTransId="{F06ABE2C-3A2F-4F2D-84D9-92C5371A9458}" sibTransId="{8B826553-77AC-4B4D-B265-F7A6CC8D5B52}"/>
    <dgm:cxn modelId="{D88987BA-E597-4505-A4D1-082FBBCB8D1F}" type="presOf" srcId="{2A5C1C3D-B293-4622-842F-1626FC5DF75F}" destId="{380EED58-E17D-4655-8BC9-7F32815C69CE}" srcOrd="1" destOrd="0" presId="urn:microsoft.com/office/officeart/2005/8/layout/orgChart1"/>
    <dgm:cxn modelId="{B307594B-7495-4C14-A319-D4A9FB0B7E3D}" type="presOf" srcId="{0CCA1259-53F7-470B-9D5E-687D5FC7EABA}" destId="{71E580CB-E001-4808-A391-97B1CB409D1C}" srcOrd="0" destOrd="0" presId="urn:microsoft.com/office/officeart/2005/8/layout/orgChart1"/>
    <dgm:cxn modelId="{9475881F-AAC6-4683-B773-E1E81058C5AC}" type="presOf" srcId="{2B78F916-6D47-4347-AA2E-8650344A0B43}" destId="{ABCFC4A9-37A9-4EEE-826A-3413E088B406}" srcOrd="0" destOrd="0" presId="urn:microsoft.com/office/officeart/2005/8/layout/orgChart1"/>
    <dgm:cxn modelId="{7F88918A-1475-4237-959B-3DD8E314F4E6}" type="presOf" srcId="{F06ABE2C-3A2F-4F2D-84D9-92C5371A9458}" destId="{C95A4A5A-9095-4284-BD4D-9846059FB3D0}" srcOrd="0" destOrd="0" presId="urn:microsoft.com/office/officeart/2005/8/layout/orgChart1"/>
    <dgm:cxn modelId="{8F742055-6A41-4E6A-911D-418AA9E6528E}" srcId="{129C1758-3CB2-48F6-AA48-F14A49014AA1}" destId="{A4751EAC-AF9D-494A-9DF0-D09F9E459B3F}" srcOrd="2" destOrd="0" parTransId="{E161ECD9-8EEA-472B-915D-087F50B62C92}" sibTransId="{6C8D399E-05B9-49E8-AB75-0ED60893D2C5}"/>
    <dgm:cxn modelId="{9A1E2A75-34CB-4F90-A88A-EBCF4243D286}" type="presOf" srcId="{B5599E88-CE6A-4644-B4FE-ABD1EF309E08}" destId="{895A1A2D-7FA5-47EA-B76B-8F2AA4CA4C00}" srcOrd="0" destOrd="0" presId="urn:microsoft.com/office/officeart/2005/8/layout/orgChart1"/>
    <dgm:cxn modelId="{FA9994F4-A654-4B77-B85A-E7DC5D53BFD1}" type="presOf" srcId="{F44BE0D1-23A1-4915-B92F-B5F456EB06B7}" destId="{715CD68F-4532-419B-A115-74D3564F4F56}" srcOrd="0" destOrd="0" presId="urn:microsoft.com/office/officeart/2005/8/layout/orgChart1"/>
    <dgm:cxn modelId="{59914191-C81A-4093-B8B5-6CCD8C2AA5F9}" type="presOf" srcId="{321B39F7-2658-4138-947C-9B1489658C02}" destId="{AA3FD363-7453-4C75-ACA5-85D4D407CE9D}" srcOrd="0" destOrd="0" presId="urn:microsoft.com/office/officeart/2005/8/layout/orgChart1"/>
    <dgm:cxn modelId="{369D4FFF-1844-407C-8088-4AAC7293D3E5}" type="presOf" srcId="{F3821128-5C39-4754-AA80-A76239555485}" destId="{440A8ED0-6187-4969-9065-B7470482F280}" srcOrd="0" destOrd="0" presId="urn:microsoft.com/office/officeart/2005/8/layout/orgChart1"/>
    <dgm:cxn modelId="{A2E3A715-E955-46A0-98AF-CF7D9B9C25F9}" srcId="{129C1758-3CB2-48F6-AA48-F14A49014AA1}" destId="{2A5C1C3D-B293-4622-842F-1626FC5DF75F}" srcOrd="3" destOrd="0" parTransId="{006A6B69-181C-4901-918A-5BA10A132D34}" sibTransId="{2AD90891-DB28-477A-9997-F8C5A58C9955}"/>
    <dgm:cxn modelId="{B2BA14A5-6D9B-494D-B0AE-332A41FCA339}" type="presOf" srcId="{A3B975C9-F961-4571-A3B1-BE071D380780}" destId="{87C8EF18-6E30-4CE0-97E7-AA61B1CB3E38}" srcOrd="1" destOrd="0" presId="urn:microsoft.com/office/officeart/2005/8/layout/orgChart1"/>
    <dgm:cxn modelId="{295E0305-432C-4EB4-B967-63AFAB61C6FB}" type="presOf" srcId="{AEF20129-7A4A-4802-B7B8-E27F731A7D4F}" destId="{5FC6A8C7-0E1A-4738-A5BA-53469548A20A}" srcOrd="0" destOrd="0" presId="urn:microsoft.com/office/officeart/2005/8/layout/orgChart1"/>
    <dgm:cxn modelId="{202FC387-8087-431D-A4A1-4EFEAF299A66}" type="presOf" srcId="{274FC0DD-904D-43C9-9DD4-06684B971DD1}" destId="{74122E21-E3D8-4021-9A0C-3D74D70ACF89}" srcOrd="1" destOrd="0" presId="urn:microsoft.com/office/officeart/2005/8/layout/orgChart1"/>
    <dgm:cxn modelId="{D1D9CE92-1399-439F-B195-A3D826B0364F}" type="presOf" srcId="{17228FE7-518A-4996-8193-390D37537F62}" destId="{BED6F88B-B1A4-4103-B402-3BC218D29B54}" srcOrd="1" destOrd="0" presId="urn:microsoft.com/office/officeart/2005/8/layout/orgChart1"/>
    <dgm:cxn modelId="{612889C9-ECC2-415E-9944-21258B3094DC}" type="presOf" srcId="{4741FABE-9119-4AAF-A1D2-6AC8AB851F7B}" destId="{D8A2771E-5FDB-4115-95B0-1886787335B0}" srcOrd="0" destOrd="0" presId="urn:microsoft.com/office/officeart/2005/8/layout/orgChart1"/>
    <dgm:cxn modelId="{B1CA4257-B814-43B0-B2B9-353FDAB848B7}" type="presOf" srcId="{944867EF-0834-4D6F-9AF7-13246E49F751}" destId="{A77E17D8-E516-4247-9A8D-FC26D6F48C02}" srcOrd="0" destOrd="0" presId="urn:microsoft.com/office/officeart/2005/8/layout/orgChart1"/>
    <dgm:cxn modelId="{0EB72818-71CF-4551-BE2B-56F629516FF5}" type="presOf" srcId="{EAF9945A-D632-42BB-835C-51A4686947E8}" destId="{837DDF32-846F-4D8A-8024-12B031ABA39A}" srcOrd="0" destOrd="0" presId="urn:microsoft.com/office/officeart/2005/8/layout/orgChart1"/>
    <dgm:cxn modelId="{9027197B-C72F-4F2B-AD27-9261A7616ACB}" type="presOf" srcId="{9C442A9D-634F-4664-820C-892046376AD3}" destId="{A1E79CBF-8EFF-497F-A428-47AB1E87CBF0}" srcOrd="0" destOrd="0" presId="urn:microsoft.com/office/officeart/2005/8/layout/orgChart1"/>
    <dgm:cxn modelId="{1B95C1D6-3E42-4E80-ADFA-AB511A79004D}" type="presOf" srcId="{944867EF-0834-4D6F-9AF7-13246E49F751}" destId="{E5C60620-3DC8-4C7D-8445-4DE9E3289DC5}" srcOrd="1" destOrd="0" presId="urn:microsoft.com/office/officeart/2005/8/layout/orgChart1"/>
    <dgm:cxn modelId="{476D5437-62FE-4B6A-B29B-AC01BEB2C874}" type="presOf" srcId="{E161ECD9-8EEA-472B-915D-087F50B62C92}" destId="{BCE3A63D-A84F-4046-AC0D-4DBD883906F7}" srcOrd="0" destOrd="0" presId="urn:microsoft.com/office/officeart/2005/8/layout/orgChart1"/>
    <dgm:cxn modelId="{36A6E5CA-935C-4F6D-A884-A5EA62310442}" type="presOf" srcId="{274FC0DD-904D-43C9-9DD4-06684B971DD1}" destId="{5E839826-FDD8-49E0-AEC9-F8071AB1C040}" srcOrd="0" destOrd="0" presId="urn:microsoft.com/office/officeart/2005/8/layout/orgChart1"/>
    <dgm:cxn modelId="{B6203637-9300-46BA-A5A5-68A4D7B4B576}" type="presOf" srcId="{006A6B69-181C-4901-918A-5BA10A132D34}" destId="{DBDB5529-0033-43AA-A0C6-176C85533998}" srcOrd="0" destOrd="0" presId="urn:microsoft.com/office/officeart/2005/8/layout/orgChart1"/>
    <dgm:cxn modelId="{EC327C41-5B34-417A-BE0A-4AE43549537C}" srcId="{129C1758-3CB2-48F6-AA48-F14A49014AA1}" destId="{CC261538-7854-424E-96F7-F4DBD917C507}" srcOrd="0" destOrd="0" parTransId="{76C63EF1-2D28-46A6-9ECF-7413BE0696AC}" sibTransId="{DCB77D6D-C16B-439B-9513-A7809895F3EB}"/>
    <dgm:cxn modelId="{29E27C97-9147-406D-9DCC-9C9C29794B3E}" type="presOf" srcId="{321B39F7-2658-4138-947C-9B1489658C02}" destId="{FAF1C6DC-F077-488E-85FC-F4E7E2319280}" srcOrd="1" destOrd="0" presId="urn:microsoft.com/office/officeart/2005/8/layout/orgChart1"/>
    <dgm:cxn modelId="{53BBB6EC-2522-47AC-B3A1-8471DFD1968B}" type="presOf" srcId="{E43BD0BA-59B5-4219-B144-C474A45F3CF4}" destId="{0D597D13-6777-4AD6-9883-B3FFB04407E5}" srcOrd="0" destOrd="0" presId="urn:microsoft.com/office/officeart/2005/8/layout/orgChart1"/>
    <dgm:cxn modelId="{A27C56A3-1558-433E-87EA-90281F02A436}" type="presOf" srcId="{A4751EAC-AF9D-494A-9DF0-D09F9E459B3F}" destId="{F0036668-3385-48E4-9F36-49126E8BF192}" srcOrd="1" destOrd="0" presId="urn:microsoft.com/office/officeart/2005/8/layout/orgChart1"/>
    <dgm:cxn modelId="{A6A151A6-738D-4762-B10C-6B2A614B21A2}" type="presOf" srcId="{CCD6D79C-F043-4FDD-90E3-2C209B700178}" destId="{C3D1B369-CFD8-4972-BB0B-1BF45D20EAE7}" srcOrd="1" destOrd="0" presId="urn:microsoft.com/office/officeart/2005/8/layout/orgChart1"/>
    <dgm:cxn modelId="{7567C0D9-01EA-4D33-A806-978DDF33EA3E}" srcId="{70004426-FA04-4521-9622-991F25B86BDC}" destId="{CCD6D79C-F043-4FDD-90E3-2C209B700178}" srcOrd="0" destOrd="0" parTransId="{EAF9945A-D632-42BB-835C-51A4686947E8}" sibTransId="{0BE00F7D-FFE4-4969-B064-33EF8916843F}"/>
    <dgm:cxn modelId="{FF113BEE-F6BB-46DF-961B-789144B9F2B3}" srcId="{A4751EAC-AF9D-494A-9DF0-D09F9E459B3F}" destId="{C19AA53E-421E-4286-B194-19807F78E6E3}" srcOrd="0" destOrd="0" parTransId="{2B78F916-6D47-4347-AA2E-8650344A0B43}" sibTransId="{ACC873ED-B749-4257-84CA-4901867705F5}"/>
    <dgm:cxn modelId="{B35076CC-DE16-4D06-87A6-490ED23506B4}" type="presOf" srcId="{A3B975C9-F961-4571-A3B1-BE071D380780}" destId="{E80F145F-BC68-4699-8E22-F00DF76661D1}" srcOrd="0" destOrd="0" presId="urn:microsoft.com/office/officeart/2005/8/layout/orgChart1"/>
    <dgm:cxn modelId="{08DEA0A3-DC7D-4922-A776-039445FAEA1A}" srcId="{37BCC8BF-5CAE-4277-A353-E4E686F5C4E3}" destId="{70004426-FA04-4521-9622-991F25B86BDC}" srcOrd="0" destOrd="0" parTransId="{AEEE566A-7029-4D17-9B29-FAE187793018}" sibTransId="{666FEC89-2302-414B-AC44-21EA1357DF3F}"/>
    <dgm:cxn modelId="{8B043032-224B-45CA-86B2-8E843A7A2ECC}" srcId="{70004426-FA04-4521-9622-991F25B86BDC}" destId="{17228FE7-518A-4996-8193-390D37537F62}" srcOrd="2" destOrd="0" parTransId="{2FE4C789-0225-4C9B-9C9E-0E08EB705940}" sibTransId="{24390772-B230-438B-A92F-D30663FC535F}"/>
    <dgm:cxn modelId="{B882BAE5-4371-42D4-B618-77CD89C31795}" type="presOf" srcId="{129C1758-3CB2-48F6-AA48-F14A49014AA1}" destId="{110A88B7-9E6B-4AEC-8824-605A129B304E}" srcOrd="1" destOrd="0" presId="urn:microsoft.com/office/officeart/2005/8/layout/orgChart1"/>
    <dgm:cxn modelId="{B1B472E4-A495-450C-A037-613EC123C8B4}" type="presOf" srcId="{950AC3B2-4F35-4944-8CFA-12F8DD7F0FDF}" destId="{24844B2D-27FD-42BE-A7A0-00AFE7927AF6}" srcOrd="0" destOrd="0" presId="urn:microsoft.com/office/officeart/2005/8/layout/orgChart1"/>
    <dgm:cxn modelId="{726C74D7-AD8E-44A1-A9C5-553628A51963}" type="presOf" srcId="{14B23BBF-B23C-41CB-90C8-08F17A25DADF}" destId="{2BD9E781-AD9F-430D-9A7C-0D3689AD869C}" srcOrd="1" destOrd="0" presId="urn:microsoft.com/office/officeart/2005/8/layout/orgChart1"/>
    <dgm:cxn modelId="{D7B728E6-3A1B-4D51-A0CA-8A20FB6F999A}" type="presOf" srcId="{FD1EF00F-7C7A-4EEC-8138-33DA1E30BBF4}" destId="{FD1F16E4-038A-474C-A6C5-6FF9E60848A4}" srcOrd="0" destOrd="0" presId="urn:microsoft.com/office/officeart/2005/8/layout/orgChart1"/>
    <dgm:cxn modelId="{C6600290-4EE2-4FAE-AFAD-391945A70873}" type="presOf" srcId="{76C63EF1-2D28-46A6-9ECF-7413BE0696AC}" destId="{5B12C02E-1B5F-4599-87B2-71D35FDB7585}" srcOrd="0" destOrd="0" presId="urn:microsoft.com/office/officeart/2005/8/layout/orgChart1"/>
    <dgm:cxn modelId="{B174CD04-C2EC-4563-84F2-E35C9245AEFF}" srcId="{129C1758-3CB2-48F6-AA48-F14A49014AA1}" destId="{321B39F7-2658-4138-947C-9B1489658C02}" srcOrd="5" destOrd="0" parTransId="{0CCA1259-53F7-470B-9D5E-687D5FC7EABA}" sibTransId="{C09AA1AB-EA86-4F3D-8411-1C9CBADB623C}"/>
    <dgm:cxn modelId="{0467FD65-3C6B-4DAB-86FD-A4C71348E972}" type="presOf" srcId="{3983F6BA-C4F2-4AC5-93E4-B95BA61BD57A}" destId="{A1406469-92C7-4EEA-8B43-C9CC1F7DAB4F}" srcOrd="0" destOrd="0" presId="urn:microsoft.com/office/officeart/2005/8/layout/orgChart1"/>
    <dgm:cxn modelId="{3918B6C7-7F19-4442-A7A6-794C53DDBCB7}" srcId="{CCD6D79C-F043-4FDD-90E3-2C209B700178}" destId="{3487778E-8A19-4F8D-B77F-70F433A180DB}" srcOrd="0" destOrd="0" parTransId="{9C442A9D-634F-4664-820C-892046376AD3}" sibTransId="{4A9D44BE-CA0E-447E-8422-0DF95D0B0416}"/>
    <dgm:cxn modelId="{3C73993A-BB6F-41DE-BC82-E50C7BC88BB5}" type="presParOf" srcId="{6A89D0D4-FCAC-411C-BA74-7455816AA0A3}" destId="{4BC0E7D7-C8E2-4E0E-B0D9-7F9059B13926}" srcOrd="0" destOrd="0" presId="urn:microsoft.com/office/officeart/2005/8/layout/orgChart1"/>
    <dgm:cxn modelId="{F8EBDF3A-89D6-4F56-BFEE-C0F90A5D45D1}" type="presParOf" srcId="{4BC0E7D7-C8E2-4E0E-B0D9-7F9059B13926}" destId="{6CEF124E-1A8F-4175-856A-CB5DA03CAA8E}" srcOrd="0" destOrd="0" presId="urn:microsoft.com/office/officeart/2005/8/layout/orgChart1"/>
    <dgm:cxn modelId="{F572E799-B044-4260-B84E-2B10E61DFDC0}" type="presParOf" srcId="{6CEF124E-1A8F-4175-856A-CB5DA03CAA8E}" destId="{1007CEA2-7F78-4F2D-9A49-B7AC633D2620}" srcOrd="0" destOrd="0" presId="urn:microsoft.com/office/officeart/2005/8/layout/orgChart1"/>
    <dgm:cxn modelId="{4069DA12-80CF-470A-813D-A390B44AFD9F}" type="presParOf" srcId="{6CEF124E-1A8F-4175-856A-CB5DA03CAA8E}" destId="{70D16A40-B475-4A5C-A971-675EB7B4AB0D}" srcOrd="1" destOrd="0" presId="urn:microsoft.com/office/officeart/2005/8/layout/orgChart1"/>
    <dgm:cxn modelId="{213822C2-390D-4D9E-BCCF-6CA267A0F873}" type="presParOf" srcId="{4BC0E7D7-C8E2-4E0E-B0D9-7F9059B13926}" destId="{94EFEE16-8BC0-4EF4-9A49-4B683B8E0E71}" srcOrd="1" destOrd="0" presId="urn:microsoft.com/office/officeart/2005/8/layout/orgChart1"/>
    <dgm:cxn modelId="{65FB912C-8C84-4C67-BBD9-14B5DCD8B12B}" type="presParOf" srcId="{94EFEE16-8BC0-4EF4-9A49-4B683B8E0E71}" destId="{837DDF32-846F-4D8A-8024-12B031ABA39A}" srcOrd="0" destOrd="0" presId="urn:microsoft.com/office/officeart/2005/8/layout/orgChart1"/>
    <dgm:cxn modelId="{8420C1B0-E047-4753-8E93-A75093C3A968}" type="presParOf" srcId="{94EFEE16-8BC0-4EF4-9A49-4B683B8E0E71}" destId="{2C11830F-B997-4460-B3CD-4FFEBD60CBC9}" srcOrd="1" destOrd="0" presId="urn:microsoft.com/office/officeart/2005/8/layout/orgChart1"/>
    <dgm:cxn modelId="{A8CF14B6-A19F-4714-AF2D-CE32287C4D79}" type="presParOf" srcId="{2C11830F-B997-4460-B3CD-4FFEBD60CBC9}" destId="{9AD4D329-E096-46B1-BB27-AB1F419E6C33}" srcOrd="0" destOrd="0" presId="urn:microsoft.com/office/officeart/2005/8/layout/orgChart1"/>
    <dgm:cxn modelId="{D98A0A9E-D3B1-44AE-9512-14363649D733}" type="presParOf" srcId="{9AD4D329-E096-46B1-BB27-AB1F419E6C33}" destId="{9A6DBF24-3D19-41E5-8304-84825EDECA7B}" srcOrd="0" destOrd="0" presId="urn:microsoft.com/office/officeart/2005/8/layout/orgChart1"/>
    <dgm:cxn modelId="{A84E124C-6424-4BE5-A7E3-BE8B8F6DFD58}" type="presParOf" srcId="{9AD4D329-E096-46B1-BB27-AB1F419E6C33}" destId="{C3D1B369-CFD8-4972-BB0B-1BF45D20EAE7}" srcOrd="1" destOrd="0" presId="urn:microsoft.com/office/officeart/2005/8/layout/orgChart1"/>
    <dgm:cxn modelId="{3C454052-7AC3-4319-92E5-101EFC7B8E4D}" type="presParOf" srcId="{2C11830F-B997-4460-B3CD-4FFEBD60CBC9}" destId="{E6805F63-CEF1-4AC3-ACB6-9D48A5F8EFC8}" srcOrd="1" destOrd="0" presId="urn:microsoft.com/office/officeart/2005/8/layout/orgChart1"/>
    <dgm:cxn modelId="{A014DFDF-52E4-480D-9DA1-37166375CDD5}" type="presParOf" srcId="{E6805F63-CEF1-4AC3-ACB6-9D48A5F8EFC8}" destId="{A1E79CBF-8EFF-497F-A428-47AB1E87CBF0}" srcOrd="0" destOrd="0" presId="urn:microsoft.com/office/officeart/2005/8/layout/orgChart1"/>
    <dgm:cxn modelId="{6BDBA83F-C98E-483D-B5CC-61768836A47B}" type="presParOf" srcId="{E6805F63-CEF1-4AC3-ACB6-9D48A5F8EFC8}" destId="{35023BAF-C256-4BE8-A4DB-75C96B8EB081}" srcOrd="1" destOrd="0" presId="urn:microsoft.com/office/officeart/2005/8/layout/orgChart1"/>
    <dgm:cxn modelId="{2C45F24A-235C-4164-B1D2-4A7520AC5F48}" type="presParOf" srcId="{35023BAF-C256-4BE8-A4DB-75C96B8EB081}" destId="{6D2349F5-70AB-433D-9F6B-75E1B8EDBBCD}" srcOrd="0" destOrd="0" presId="urn:microsoft.com/office/officeart/2005/8/layout/orgChart1"/>
    <dgm:cxn modelId="{A9F4369A-4370-4390-9972-85CFD64D5BB3}" type="presParOf" srcId="{6D2349F5-70AB-433D-9F6B-75E1B8EDBBCD}" destId="{87568603-32C2-4ABC-B747-C928B7A305A9}" srcOrd="0" destOrd="0" presId="urn:microsoft.com/office/officeart/2005/8/layout/orgChart1"/>
    <dgm:cxn modelId="{C22F16A7-D5D0-4929-8886-8119A5A885AC}" type="presParOf" srcId="{6D2349F5-70AB-433D-9F6B-75E1B8EDBBCD}" destId="{CC756870-CA48-45F2-B0AE-78C4488C5D71}" srcOrd="1" destOrd="0" presId="urn:microsoft.com/office/officeart/2005/8/layout/orgChart1"/>
    <dgm:cxn modelId="{D6123BB1-00CA-45C9-96F0-B7A48AF9D53D}" type="presParOf" srcId="{35023BAF-C256-4BE8-A4DB-75C96B8EB081}" destId="{67922EEE-D47A-4F0C-98F6-BEDB2ACF89A9}" srcOrd="1" destOrd="0" presId="urn:microsoft.com/office/officeart/2005/8/layout/orgChart1"/>
    <dgm:cxn modelId="{757B46F1-0D0C-45CC-A50D-6FA7B2ECCE57}" type="presParOf" srcId="{35023BAF-C256-4BE8-A4DB-75C96B8EB081}" destId="{B8ED9E49-B194-42FC-85D7-4DCAD78A8E7F}" srcOrd="2" destOrd="0" presId="urn:microsoft.com/office/officeart/2005/8/layout/orgChart1"/>
    <dgm:cxn modelId="{8EB592A5-D75E-420C-BDA6-B08E14CEB87C}" type="presParOf" srcId="{E6805F63-CEF1-4AC3-ACB6-9D48A5F8EFC8}" destId="{C95A4A5A-9095-4284-BD4D-9846059FB3D0}" srcOrd="2" destOrd="0" presId="urn:microsoft.com/office/officeart/2005/8/layout/orgChart1"/>
    <dgm:cxn modelId="{8F37884B-B01D-44F5-9B51-1570E7F1BE59}" type="presParOf" srcId="{E6805F63-CEF1-4AC3-ACB6-9D48A5F8EFC8}" destId="{EAA4B351-5B63-4E49-AC6E-DFBCCFA05AEF}" srcOrd="3" destOrd="0" presId="urn:microsoft.com/office/officeart/2005/8/layout/orgChart1"/>
    <dgm:cxn modelId="{9BA3F599-1E34-4F3A-897E-5790D1D623E0}" type="presParOf" srcId="{EAA4B351-5B63-4E49-AC6E-DFBCCFA05AEF}" destId="{DE4407FB-0683-4681-A063-2DB9A6A920B4}" srcOrd="0" destOrd="0" presId="urn:microsoft.com/office/officeart/2005/8/layout/orgChart1"/>
    <dgm:cxn modelId="{E0B2F982-7832-455E-8346-E32E63BF8721}" type="presParOf" srcId="{DE4407FB-0683-4681-A063-2DB9A6A920B4}" destId="{5FC6A8C7-0E1A-4738-A5BA-53469548A20A}" srcOrd="0" destOrd="0" presId="urn:microsoft.com/office/officeart/2005/8/layout/orgChart1"/>
    <dgm:cxn modelId="{54FB0385-1989-4B13-9098-7212D97F2F14}" type="presParOf" srcId="{DE4407FB-0683-4681-A063-2DB9A6A920B4}" destId="{53097598-F6BC-4C1F-8B3D-3CD4502DC208}" srcOrd="1" destOrd="0" presId="urn:microsoft.com/office/officeart/2005/8/layout/orgChart1"/>
    <dgm:cxn modelId="{F5E112BF-F17F-4B3C-A021-646DA53F9B3A}" type="presParOf" srcId="{EAA4B351-5B63-4E49-AC6E-DFBCCFA05AEF}" destId="{493B892D-262B-4DCF-80B9-57CAB0A00C8C}" srcOrd="1" destOrd="0" presId="urn:microsoft.com/office/officeart/2005/8/layout/orgChart1"/>
    <dgm:cxn modelId="{01AECC8C-24A0-41D4-9C61-8FD89376E53A}" type="presParOf" srcId="{493B892D-262B-4DCF-80B9-57CAB0A00C8C}" destId="{715CD68F-4532-419B-A115-74D3564F4F56}" srcOrd="0" destOrd="0" presId="urn:microsoft.com/office/officeart/2005/8/layout/orgChart1"/>
    <dgm:cxn modelId="{66A68567-9BA0-4220-95CC-8068BA60297C}" type="presParOf" srcId="{493B892D-262B-4DCF-80B9-57CAB0A00C8C}" destId="{048FAD97-A6FF-4AE9-BDB5-7124AB5AE9E6}" srcOrd="1" destOrd="0" presId="urn:microsoft.com/office/officeart/2005/8/layout/orgChart1"/>
    <dgm:cxn modelId="{BBC104F5-E9AA-43F8-99C0-06F6724E8117}" type="presParOf" srcId="{048FAD97-A6FF-4AE9-BDB5-7124AB5AE9E6}" destId="{1298D247-6002-4BC5-BBD1-E00490DECBA4}" srcOrd="0" destOrd="0" presId="urn:microsoft.com/office/officeart/2005/8/layout/orgChart1"/>
    <dgm:cxn modelId="{27786C95-CBCA-47E4-BCD3-090A7BA087EA}" type="presParOf" srcId="{1298D247-6002-4BC5-BBD1-E00490DECBA4}" destId="{5E839826-FDD8-49E0-AEC9-F8071AB1C040}" srcOrd="0" destOrd="0" presId="urn:microsoft.com/office/officeart/2005/8/layout/orgChart1"/>
    <dgm:cxn modelId="{B3D28924-07A5-4B6A-92D0-7303EA1959E6}" type="presParOf" srcId="{1298D247-6002-4BC5-BBD1-E00490DECBA4}" destId="{74122E21-E3D8-4021-9A0C-3D74D70ACF89}" srcOrd="1" destOrd="0" presId="urn:microsoft.com/office/officeart/2005/8/layout/orgChart1"/>
    <dgm:cxn modelId="{19655928-7E93-4DCC-ABF2-06FA3EBF916D}" type="presParOf" srcId="{048FAD97-A6FF-4AE9-BDB5-7124AB5AE9E6}" destId="{D9414D07-03E2-4EF7-ACF7-5794EB46CF6B}" srcOrd="1" destOrd="0" presId="urn:microsoft.com/office/officeart/2005/8/layout/orgChart1"/>
    <dgm:cxn modelId="{69C4EC24-EF0C-4E33-A569-518BDA67FB38}" type="presParOf" srcId="{048FAD97-A6FF-4AE9-BDB5-7124AB5AE9E6}" destId="{1BFD32E8-70F5-44F0-B6AB-BB4E9674F715}" srcOrd="2" destOrd="0" presId="urn:microsoft.com/office/officeart/2005/8/layout/orgChart1"/>
    <dgm:cxn modelId="{40E5CFA9-D6C7-48FA-9687-4A6085A8B474}" type="presParOf" srcId="{EAA4B351-5B63-4E49-AC6E-DFBCCFA05AEF}" destId="{BDC637F5-6CF7-4CB0-A893-E9E65E464739}" srcOrd="2" destOrd="0" presId="urn:microsoft.com/office/officeart/2005/8/layout/orgChart1"/>
    <dgm:cxn modelId="{E7DA79A7-5492-447F-92F4-D8AC31859B4A}" type="presParOf" srcId="{E6805F63-CEF1-4AC3-ACB6-9D48A5F8EFC8}" destId="{9B146D5F-96DA-4174-80FC-CD08A953AC65}" srcOrd="4" destOrd="0" presId="urn:microsoft.com/office/officeart/2005/8/layout/orgChart1"/>
    <dgm:cxn modelId="{5E4077AB-1C01-4F82-8A45-A86BF89BBE24}" type="presParOf" srcId="{E6805F63-CEF1-4AC3-ACB6-9D48A5F8EFC8}" destId="{B013DB7E-BB1E-45D0-9E2A-6618FFBB31C9}" srcOrd="5" destOrd="0" presId="urn:microsoft.com/office/officeart/2005/8/layout/orgChart1"/>
    <dgm:cxn modelId="{84F3F63F-B853-48FA-B608-4063BFA2F2E2}" type="presParOf" srcId="{B013DB7E-BB1E-45D0-9E2A-6618FFBB31C9}" destId="{000C26E9-90AA-4BD0-9E45-E8F971072DA1}" srcOrd="0" destOrd="0" presId="urn:microsoft.com/office/officeart/2005/8/layout/orgChart1"/>
    <dgm:cxn modelId="{F293A412-7EBC-4D25-95D0-C165F7B1C453}" type="presParOf" srcId="{000C26E9-90AA-4BD0-9E45-E8F971072DA1}" destId="{A77E17D8-E516-4247-9A8D-FC26D6F48C02}" srcOrd="0" destOrd="0" presId="urn:microsoft.com/office/officeart/2005/8/layout/orgChart1"/>
    <dgm:cxn modelId="{BFBC5EFE-25BB-44F4-BB0E-8645A0D48E56}" type="presParOf" srcId="{000C26E9-90AA-4BD0-9E45-E8F971072DA1}" destId="{E5C60620-3DC8-4C7D-8445-4DE9E3289DC5}" srcOrd="1" destOrd="0" presId="urn:microsoft.com/office/officeart/2005/8/layout/orgChart1"/>
    <dgm:cxn modelId="{7AF1F1B3-D431-4D1D-B892-24B31BB06DA9}" type="presParOf" srcId="{B013DB7E-BB1E-45D0-9E2A-6618FFBB31C9}" destId="{A29767E9-C630-43DA-A8A0-5DEE37779816}" srcOrd="1" destOrd="0" presId="urn:microsoft.com/office/officeart/2005/8/layout/orgChart1"/>
    <dgm:cxn modelId="{6981211B-51F6-49AB-9D86-D1327E1BBB9B}" type="presParOf" srcId="{B013DB7E-BB1E-45D0-9E2A-6618FFBB31C9}" destId="{232228FA-8DB7-495E-B061-BAB18E4F0402}" srcOrd="2" destOrd="0" presId="urn:microsoft.com/office/officeart/2005/8/layout/orgChart1"/>
    <dgm:cxn modelId="{714C1371-D861-4FE0-A1E6-5514D4C43954}" type="presParOf" srcId="{E6805F63-CEF1-4AC3-ACB6-9D48A5F8EFC8}" destId="{D8A2771E-5FDB-4115-95B0-1886787335B0}" srcOrd="6" destOrd="0" presId="urn:microsoft.com/office/officeart/2005/8/layout/orgChart1"/>
    <dgm:cxn modelId="{5358D30D-5964-49A4-B43A-84F0983462BC}" type="presParOf" srcId="{E6805F63-CEF1-4AC3-ACB6-9D48A5F8EFC8}" destId="{986EADE6-9906-440E-AEFB-D8EB553CFFB9}" srcOrd="7" destOrd="0" presId="urn:microsoft.com/office/officeart/2005/8/layout/orgChart1"/>
    <dgm:cxn modelId="{2316E731-7388-4963-A9EE-16E250BFA973}" type="presParOf" srcId="{986EADE6-9906-440E-AEFB-D8EB553CFFB9}" destId="{A6165B8A-6B7F-4F20-BAF4-663A627C952B}" srcOrd="0" destOrd="0" presId="urn:microsoft.com/office/officeart/2005/8/layout/orgChart1"/>
    <dgm:cxn modelId="{EC33D24E-CDE0-4579-88C0-F970FE0E4CD8}" type="presParOf" srcId="{A6165B8A-6B7F-4F20-BAF4-663A627C952B}" destId="{24844B2D-27FD-42BE-A7A0-00AFE7927AF6}" srcOrd="0" destOrd="0" presId="urn:microsoft.com/office/officeart/2005/8/layout/orgChart1"/>
    <dgm:cxn modelId="{B163A733-2FB1-448B-9877-AC6C5DEBCB7C}" type="presParOf" srcId="{A6165B8A-6B7F-4F20-BAF4-663A627C952B}" destId="{0E59AB21-A061-4635-B069-EF1DF5AC6A7C}" srcOrd="1" destOrd="0" presId="urn:microsoft.com/office/officeart/2005/8/layout/orgChart1"/>
    <dgm:cxn modelId="{819CD952-A381-4224-ABDB-EE20CF31CE46}" type="presParOf" srcId="{986EADE6-9906-440E-AEFB-D8EB553CFFB9}" destId="{D2C81264-4147-462A-9D83-CE30DFC48C17}" srcOrd="1" destOrd="0" presId="urn:microsoft.com/office/officeart/2005/8/layout/orgChart1"/>
    <dgm:cxn modelId="{656F2792-CA33-4650-9ED4-75AB4C2B7F4A}" type="presParOf" srcId="{986EADE6-9906-440E-AEFB-D8EB553CFFB9}" destId="{FF8D646C-0147-41F5-A1B7-D08316C50852}" srcOrd="2" destOrd="0" presId="urn:microsoft.com/office/officeart/2005/8/layout/orgChart1"/>
    <dgm:cxn modelId="{DDA87F0B-D773-4BAE-AD37-519CB6B8A81D}" type="presParOf" srcId="{2C11830F-B997-4460-B3CD-4FFEBD60CBC9}" destId="{E6C90FB8-BD8F-4E7D-863C-42A0902D681F}" srcOrd="2" destOrd="0" presId="urn:microsoft.com/office/officeart/2005/8/layout/orgChart1"/>
    <dgm:cxn modelId="{37CD81D8-CB90-4A84-8339-191C9030A0F8}" type="presParOf" srcId="{E6C90FB8-BD8F-4E7D-863C-42A0902D681F}" destId="{0D597D13-6777-4AD6-9883-B3FFB04407E5}" srcOrd="0" destOrd="0" presId="urn:microsoft.com/office/officeart/2005/8/layout/orgChart1"/>
    <dgm:cxn modelId="{8253D7E8-C8F5-4953-85A7-84B958CE11EA}" type="presParOf" srcId="{E6C90FB8-BD8F-4E7D-863C-42A0902D681F}" destId="{11BADC2F-D719-4C0B-8AA2-93C0B6A75CA0}" srcOrd="1" destOrd="0" presId="urn:microsoft.com/office/officeart/2005/8/layout/orgChart1"/>
    <dgm:cxn modelId="{DD07A2B9-95DA-4447-AD73-559A91997799}" type="presParOf" srcId="{11BADC2F-D719-4C0B-8AA2-93C0B6A75CA0}" destId="{F1AA7758-962B-4B4F-9506-A4C10E470579}" srcOrd="0" destOrd="0" presId="urn:microsoft.com/office/officeart/2005/8/layout/orgChart1"/>
    <dgm:cxn modelId="{A432A9CD-5D8C-4B98-9386-5238C9BEF26F}" type="presParOf" srcId="{F1AA7758-962B-4B4F-9506-A4C10E470579}" destId="{ACAA4021-11B5-457D-B46A-A9B962BBAA70}" srcOrd="0" destOrd="0" presId="urn:microsoft.com/office/officeart/2005/8/layout/orgChart1"/>
    <dgm:cxn modelId="{4FF41D34-C592-47DC-8BBB-9427CED78955}" type="presParOf" srcId="{F1AA7758-962B-4B4F-9506-A4C10E470579}" destId="{2BD9E781-AD9F-430D-9A7C-0D3689AD869C}" srcOrd="1" destOrd="0" presId="urn:microsoft.com/office/officeart/2005/8/layout/orgChart1"/>
    <dgm:cxn modelId="{A111E662-A62D-4A84-88D4-FFBD576B8A0D}" type="presParOf" srcId="{11BADC2F-D719-4C0B-8AA2-93C0B6A75CA0}" destId="{CE99E548-C233-4C8A-9DE4-9B1D69045FC9}" srcOrd="1" destOrd="0" presId="urn:microsoft.com/office/officeart/2005/8/layout/orgChart1"/>
    <dgm:cxn modelId="{E11B8F69-20DA-4036-9AD5-D1D0F2283A21}" type="presParOf" srcId="{11BADC2F-D719-4C0B-8AA2-93C0B6A75CA0}" destId="{508DEB84-6114-46D9-9A82-38EB2C46757B}" srcOrd="2" destOrd="0" presId="urn:microsoft.com/office/officeart/2005/8/layout/orgChart1"/>
    <dgm:cxn modelId="{D5456F53-F8E0-4F10-B612-73781EB70614}" type="presParOf" srcId="{94EFEE16-8BC0-4EF4-9A49-4B683B8E0E71}" destId="{7F456596-675B-40BF-89E9-A6068AAECB6F}" srcOrd="2" destOrd="0" presId="urn:microsoft.com/office/officeart/2005/8/layout/orgChart1"/>
    <dgm:cxn modelId="{5F4ADF30-D723-4A45-9B05-37B6253861A6}" type="presParOf" srcId="{94EFEE16-8BC0-4EF4-9A49-4B683B8E0E71}" destId="{B15920E2-1197-4EE8-8E83-EF83F6D3F4E0}" srcOrd="3" destOrd="0" presId="urn:microsoft.com/office/officeart/2005/8/layout/orgChart1"/>
    <dgm:cxn modelId="{44B79589-3D57-44FB-8506-BAF77443E0EF}" type="presParOf" srcId="{B15920E2-1197-4EE8-8E83-EF83F6D3F4E0}" destId="{AAE2D6EC-C11B-4FA5-B8D7-EC5E4F7C8DFA}" srcOrd="0" destOrd="0" presId="urn:microsoft.com/office/officeart/2005/8/layout/orgChart1"/>
    <dgm:cxn modelId="{4A507557-3BE5-41D2-8388-F26E8EF03310}" type="presParOf" srcId="{AAE2D6EC-C11B-4FA5-B8D7-EC5E4F7C8DFA}" destId="{F3217DE6-9BE2-4B08-94CE-1E305D511A6B}" srcOrd="0" destOrd="0" presId="urn:microsoft.com/office/officeart/2005/8/layout/orgChart1"/>
    <dgm:cxn modelId="{D01075B8-67C0-4A84-8B4A-044185AC820F}" type="presParOf" srcId="{AAE2D6EC-C11B-4FA5-B8D7-EC5E4F7C8DFA}" destId="{110A88B7-9E6B-4AEC-8824-605A129B304E}" srcOrd="1" destOrd="0" presId="urn:microsoft.com/office/officeart/2005/8/layout/orgChart1"/>
    <dgm:cxn modelId="{418C88AB-6063-4244-8DF2-35F643EB0FF7}" type="presParOf" srcId="{B15920E2-1197-4EE8-8E83-EF83F6D3F4E0}" destId="{AF3FA977-D0E9-4F97-917E-893D630814D2}" srcOrd="1" destOrd="0" presId="urn:microsoft.com/office/officeart/2005/8/layout/orgChart1"/>
    <dgm:cxn modelId="{BB688833-3EF8-4A2F-9759-F766CB57F8C7}" type="presParOf" srcId="{AF3FA977-D0E9-4F97-917E-893D630814D2}" destId="{5B12C02E-1B5F-4599-87B2-71D35FDB7585}" srcOrd="0" destOrd="0" presId="urn:microsoft.com/office/officeart/2005/8/layout/orgChart1"/>
    <dgm:cxn modelId="{ED3EA200-DC1C-4FD0-A4FD-9AA4ECEC1BDE}" type="presParOf" srcId="{AF3FA977-D0E9-4F97-917E-893D630814D2}" destId="{E50D4CA4-693F-4868-A3C1-967AA009DB0E}" srcOrd="1" destOrd="0" presId="urn:microsoft.com/office/officeart/2005/8/layout/orgChart1"/>
    <dgm:cxn modelId="{3875EE6F-6EF8-4C1F-B768-4F94F5325423}" type="presParOf" srcId="{E50D4CA4-693F-4868-A3C1-967AA009DB0E}" destId="{0780EF3E-95D3-4647-BDBA-9B2C48211653}" srcOrd="0" destOrd="0" presId="urn:microsoft.com/office/officeart/2005/8/layout/orgChart1"/>
    <dgm:cxn modelId="{E639DCC5-628D-453E-88A3-26F6F78B52C3}" type="presParOf" srcId="{0780EF3E-95D3-4647-BDBA-9B2C48211653}" destId="{DD45C43E-8F75-40E5-BD27-C0C0BB70982F}" srcOrd="0" destOrd="0" presId="urn:microsoft.com/office/officeart/2005/8/layout/orgChart1"/>
    <dgm:cxn modelId="{D484D07F-EDFC-4189-BC7C-0DF4FAFC92E6}" type="presParOf" srcId="{0780EF3E-95D3-4647-BDBA-9B2C48211653}" destId="{6A468C8C-2CA8-4ECC-BD54-0E4C1038383A}" srcOrd="1" destOrd="0" presId="urn:microsoft.com/office/officeart/2005/8/layout/orgChart1"/>
    <dgm:cxn modelId="{DA97DCD7-0767-411B-9DE2-B6A20780584E}" type="presParOf" srcId="{E50D4CA4-693F-4868-A3C1-967AA009DB0E}" destId="{E84746BC-21B0-45B9-8588-B95790C1F1E9}" srcOrd="1" destOrd="0" presId="urn:microsoft.com/office/officeart/2005/8/layout/orgChart1"/>
    <dgm:cxn modelId="{FCA7F7DD-D005-4D47-8E4D-6B15CE3DE5E3}" type="presParOf" srcId="{E50D4CA4-693F-4868-A3C1-967AA009DB0E}" destId="{55780B86-FDE8-4441-BC75-45D805CF3EC6}" srcOrd="2" destOrd="0" presId="urn:microsoft.com/office/officeart/2005/8/layout/orgChart1"/>
    <dgm:cxn modelId="{8CC3C994-AE16-4CE9-ABA9-2E16643044D4}" type="presParOf" srcId="{AF3FA977-D0E9-4F97-917E-893D630814D2}" destId="{FD1F16E4-038A-474C-A6C5-6FF9E60848A4}" srcOrd="2" destOrd="0" presId="urn:microsoft.com/office/officeart/2005/8/layout/orgChart1"/>
    <dgm:cxn modelId="{50FC5432-F7AD-4FE1-9093-C84E67416BB1}" type="presParOf" srcId="{AF3FA977-D0E9-4F97-917E-893D630814D2}" destId="{06695432-BFEE-4671-A6B4-4F478A0E3E8B}" srcOrd="3" destOrd="0" presId="urn:microsoft.com/office/officeart/2005/8/layout/orgChart1"/>
    <dgm:cxn modelId="{C21C578C-1A1D-4C6E-8571-C55D50875D19}" type="presParOf" srcId="{06695432-BFEE-4671-A6B4-4F478A0E3E8B}" destId="{D16D5148-757F-47C5-8213-939AA8E9537A}" srcOrd="0" destOrd="0" presId="urn:microsoft.com/office/officeart/2005/8/layout/orgChart1"/>
    <dgm:cxn modelId="{C22C9A1C-59C1-44C6-A920-68431BEAB848}" type="presParOf" srcId="{D16D5148-757F-47C5-8213-939AA8E9537A}" destId="{E80F145F-BC68-4699-8E22-F00DF76661D1}" srcOrd="0" destOrd="0" presId="urn:microsoft.com/office/officeart/2005/8/layout/orgChart1"/>
    <dgm:cxn modelId="{94BA5EF1-B9AE-4287-B000-FEB70BEFE655}" type="presParOf" srcId="{D16D5148-757F-47C5-8213-939AA8E9537A}" destId="{87C8EF18-6E30-4CE0-97E7-AA61B1CB3E38}" srcOrd="1" destOrd="0" presId="urn:microsoft.com/office/officeart/2005/8/layout/orgChart1"/>
    <dgm:cxn modelId="{464CF04A-0354-4ADC-861E-CBCEDB3FED61}" type="presParOf" srcId="{06695432-BFEE-4671-A6B4-4F478A0E3E8B}" destId="{3A975FC8-9D65-45F9-B7BF-0C918EE3CCF0}" srcOrd="1" destOrd="0" presId="urn:microsoft.com/office/officeart/2005/8/layout/orgChart1"/>
    <dgm:cxn modelId="{32B9E162-7170-451F-B365-7D0AB4F66F54}" type="presParOf" srcId="{3A975FC8-9D65-45F9-B7BF-0C918EE3CCF0}" destId="{895A1A2D-7FA5-47EA-B76B-8F2AA4CA4C00}" srcOrd="0" destOrd="0" presId="urn:microsoft.com/office/officeart/2005/8/layout/orgChart1"/>
    <dgm:cxn modelId="{D7B9B2AF-80A4-4906-A768-DB727F7C1AB8}" type="presParOf" srcId="{3A975FC8-9D65-45F9-B7BF-0C918EE3CCF0}" destId="{0F32BB88-3FD0-472F-9344-47B662616338}" srcOrd="1" destOrd="0" presId="urn:microsoft.com/office/officeart/2005/8/layout/orgChart1"/>
    <dgm:cxn modelId="{F6752E7C-402D-431B-8B32-819D80AC6FB1}" type="presParOf" srcId="{0F32BB88-3FD0-472F-9344-47B662616338}" destId="{6318BD1D-D8C4-4522-B300-76A56E96C6BB}" srcOrd="0" destOrd="0" presId="urn:microsoft.com/office/officeart/2005/8/layout/orgChart1"/>
    <dgm:cxn modelId="{BFDF0932-D724-4BBD-9185-3DE99E513F6F}" type="presParOf" srcId="{6318BD1D-D8C4-4522-B300-76A56E96C6BB}" destId="{440A8ED0-6187-4969-9065-B7470482F280}" srcOrd="0" destOrd="0" presId="urn:microsoft.com/office/officeart/2005/8/layout/orgChart1"/>
    <dgm:cxn modelId="{3CF21409-8B83-43AE-BB35-2A94771A9E0E}" type="presParOf" srcId="{6318BD1D-D8C4-4522-B300-76A56E96C6BB}" destId="{C2A73EED-15B5-40EC-B268-D0BF890B42CB}" srcOrd="1" destOrd="0" presId="urn:microsoft.com/office/officeart/2005/8/layout/orgChart1"/>
    <dgm:cxn modelId="{2EACE1F5-B914-4560-B4C8-A08717B5643C}" type="presParOf" srcId="{0F32BB88-3FD0-472F-9344-47B662616338}" destId="{88F65332-B0D2-48B7-A882-B107C3D82EDC}" srcOrd="1" destOrd="0" presId="urn:microsoft.com/office/officeart/2005/8/layout/orgChart1"/>
    <dgm:cxn modelId="{6A3EBD31-543A-4597-855F-D6B0A067E286}" type="presParOf" srcId="{0F32BB88-3FD0-472F-9344-47B662616338}" destId="{ED8C0880-3070-4DAC-B6CC-86CA841DE37A}" srcOrd="2" destOrd="0" presId="urn:microsoft.com/office/officeart/2005/8/layout/orgChart1"/>
    <dgm:cxn modelId="{E304229A-6352-4240-B29B-C343F9FDC599}" type="presParOf" srcId="{06695432-BFEE-4671-A6B4-4F478A0E3E8B}" destId="{FF254D4D-A667-4E2A-A3BC-1EA2D5BBCCBC}" srcOrd="2" destOrd="0" presId="urn:microsoft.com/office/officeart/2005/8/layout/orgChart1"/>
    <dgm:cxn modelId="{77C23468-17AC-412B-922D-2F5E368A0363}" type="presParOf" srcId="{AF3FA977-D0E9-4F97-917E-893D630814D2}" destId="{BCE3A63D-A84F-4046-AC0D-4DBD883906F7}" srcOrd="4" destOrd="0" presId="urn:microsoft.com/office/officeart/2005/8/layout/orgChart1"/>
    <dgm:cxn modelId="{96A43AEA-5A4C-403F-9160-A3F5B6E5D467}" type="presParOf" srcId="{AF3FA977-D0E9-4F97-917E-893D630814D2}" destId="{85D86128-D317-4B7C-8C5E-7B01C5BEF6A7}" srcOrd="5" destOrd="0" presId="urn:microsoft.com/office/officeart/2005/8/layout/orgChart1"/>
    <dgm:cxn modelId="{E069624D-7D49-4809-838E-9A13C88E5C3B}" type="presParOf" srcId="{85D86128-D317-4B7C-8C5E-7B01C5BEF6A7}" destId="{A0ACDFEF-42C8-4DF6-A959-78A2FD35257E}" srcOrd="0" destOrd="0" presId="urn:microsoft.com/office/officeart/2005/8/layout/orgChart1"/>
    <dgm:cxn modelId="{50CA2625-5BA3-4092-BCFC-41A5253A1C2E}" type="presParOf" srcId="{A0ACDFEF-42C8-4DF6-A959-78A2FD35257E}" destId="{BB0B5038-1485-42E1-8CFF-32A913D21FA8}" srcOrd="0" destOrd="0" presId="urn:microsoft.com/office/officeart/2005/8/layout/orgChart1"/>
    <dgm:cxn modelId="{A60577B8-C676-441C-BA7F-0588D70E90C1}" type="presParOf" srcId="{A0ACDFEF-42C8-4DF6-A959-78A2FD35257E}" destId="{F0036668-3385-48E4-9F36-49126E8BF192}" srcOrd="1" destOrd="0" presId="urn:microsoft.com/office/officeart/2005/8/layout/orgChart1"/>
    <dgm:cxn modelId="{7D805BA8-DFC1-414A-AC8F-14D351F44FAA}" type="presParOf" srcId="{85D86128-D317-4B7C-8C5E-7B01C5BEF6A7}" destId="{290BB8EC-1545-4930-98E5-965A3E9804A0}" srcOrd="1" destOrd="0" presId="urn:microsoft.com/office/officeart/2005/8/layout/orgChart1"/>
    <dgm:cxn modelId="{BF115B9B-3B96-46FF-97D8-7085E932E8A3}" type="presParOf" srcId="{290BB8EC-1545-4930-98E5-965A3E9804A0}" destId="{ABCFC4A9-37A9-4EEE-826A-3413E088B406}" srcOrd="0" destOrd="0" presId="urn:microsoft.com/office/officeart/2005/8/layout/orgChart1"/>
    <dgm:cxn modelId="{AF45EAA7-781B-4EB4-859A-E6681B99D5EA}" type="presParOf" srcId="{290BB8EC-1545-4930-98E5-965A3E9804A0}" destId="{2430E29C-33D0-4E7B-9DC3-C0B765B24F78}" srcOrd="1" destOrd="0" presId="urn:microsoft.com/office/officeart/2005/8/layout/orgChart1"/>
    <dgm:cxn modelId="{654CE2BA-A516-4F96-98ED-B08135F8C242}" type="presParOf" srcId="{2430E29C-33D0-4E7B-9DC3-C0B765B24F78}" destId="{3757969C-A4C4-4D20-ABCA-67E8EE359520}" srcOrd="0" destOrd="0" presId="urn:microsoft.com/office/officeart/2005/8/layout/orgChart1"/>
    <dgm:cxn modelId="{08B66734-52B0-4EEC-AADC-A42F7372D0E3}" type="presParOf" srcId="{3757969C-A4C4-4D20-ABCA-67E8EE359520}" destId="{9251A8F1-B666-4F82-BF57-B8D1EF0A0C97}" srcOrd="0" destOrd="0" presId="urn:microsoft.com/office/officeart/2005/8/layout/orgChart1"/>
    <dgm:cxn modelId="{8B005929-447F-4681-84B2-7BE7A145950D}" type="presParOf" srcId="{3757969C-A4C4-4D20-ABCA-67E8EE359520}" destId="{ACBE41BF-40BE-4A74-B5E3-10EF554BC88B}" srcOrd="1" destOrd="0" presId="urn:microsoft.com/office/officeart/2005/8/layout/orgChart1"/>
    <dgm:cxn modelId="{CB4208DD-BF20-41E0-8EA8-E5A59EBEFC32}" type="presParOf" srcId="{2430E29C-33D0-4E7B-9DC3-C0B765B24F78}" destId="{CAD1DDCF-EFC6-4D2A-8AC3-1E51E2B7AC26}" srcOrd="1" destOrd="0" presId="urn:microsoft.com/office/officeart/2005/8/layout/orgChart1"/>
    <dgm:cxn modelId="{C6CB0354-667A-417E-9D56-196C7ED4ADB2}" type="presParOf" srcId="{2430E29C-33D0-4E7B-9DC3-C0B765B24F78}" destId="{86766F0B-9896-4DE6-8214-61852A257047}" srcOrd="2" destOrd="0" presId="urn:microsoft.com/office/officeart/2005/8/layout/orgChart1"/>
    <dgm:cxn modelId="{3D87DA2A-F73A-4370-B17F-102090B6F63F}" type="presParOf" srcId="{85D86128-D317-4B7C-8C5E-7B01C5BEF6A7}" destId="{43FDE26B-93D8-4F29-AB90-909E36A2FD6B}" srcOrd="2" destOrd="0" presId="urn:microsoft.com/office/officeart/2005/8/layout/orgChart1"/>
    <dgm:cxn modelId="{FE9A8AEC-CD1F-4D59-95C8-4F5515C89104}" type="presParOf" srcId="{AF3FA977-D0E9-4F97-917E-893D630814D2}" destId="{2F66B3F5-5259-42D8-942B-2BF87D906871}" srcOrd="6" destOrd="0" presId="urn:microsoft.com/office/officeart/2005/8/layout/orgChart1"/>
    <dgm:cxn modelId="{0EC4BD91-8C6A-4A17-8DFC-BEE0EF54358B}" type="presParOf" srcId="{AF3FA977-D0E9-4F97-917E-893D630814D2}" destId="{B1D65D76-EB1F-4D8E-9E82-EBEFD854327C}" srcOrd="7" destOrd="0" presId="urn:microsoft.com/office/officeart/2005/8/layout/orgChart1"/>
    <dgm:cxn modelId="{528A66BF-3E31-41A2-B20F-65FF1BEBF430}" type="presParOf" srcId="{B1D65D76-EB1F-4D8E-9E82-EBEFD854327C}" destId="{6C07953B-C036-4F01-889A-A9E5D8430B27}" srcOrd="0" destOrd="0" presId="urn:microsoft.com/office/officeart/2005/8/layout/orgChart1"/>
    <dgm:cxn modelId="{0A792E2D-1176-467C-8A24-149ACCAA0F91}" type="presParOf" srcId="{6C07953B-C036-4F01-889A-A9E5D8430B27}" destId="{A1406469-92C7-4EEA-8B43-C9CC1F7DAB4F}" srcOrd="0" destOrd="0" presId="urn:microsoft.com/office/officeart/2005/8/layout/orgChart1"/>
    <dgm:cxn modelId="{49E097F3-2160-4E1C-A47F-D4FC004F6A52}" type="presParOf" srcId="{6C07953B-C036-4F01-889A-A9E5D8430B27}" destId="{F0EEF976-0248-46C3-8120-968A6024936E}" srcOrd="1" destOrd="0" presId="urn:microsoft.com/office/officeart/2005/8/layout/orgChart1"/>
    <dgm:cxn modelId="{75A817F4-225C-47AE-92B2-CE7BBE0D8C45}" type="presParOf" srcId="{B1D65D76-EB1F-4D8E-9E82-EBEFD854327C}" destId="{08827A23-177B-45FD-A340-83338095D3DC}" srcOrd="1" destOrd="0" presId="urn:microsoft.com/office/officeart/2005/8/layout/orgChart1"/>
    <dgm:cxn modelId="{ABEE3F8D-4734-47C3-8955-6CF7319DC214}" type="presParOf" srcId="{B1D65D76-EB1F-4D8E-9E82-EBEFD854327C}" destId="{0540993B-DD68-4F82-9774-3088AA31D6B1}" srcOrd="2" destOrd="0" presId="urn:microsoft.com/office/officeart/2005/8/layout/orgChart1"/>
    <dgm:cxn modelId="{888A52D3-F5AA-4751-8EBE-3772BC517602}" type="presParOf" srcId="{AF3FA977-D0E9-4F97-917E-893D630814D2}" destId="{71E580CB-E001-4808-A391-97B1CB409D1C}" srcOrd="8" destOrd="0" presId="urn:microsoft.com/office/officeart/2005/8/layout/orgChart1"/>
    <dgm:cxn modelId="{715009FE-3490-4A95-8A1B-DF769DC04141}" type="presParOf" srcId="{AF3FA977-D0E9-4F97-917E-893D630814D2}" destId="{3D39E358-08C9-4CE3-9F2B-B053483B040C}" srcOrd="9" destOrd="0" presId="urn:microsoft.com/office/officeart/2005/8/layout/orgChart1"/>
    <dgm:cxn modelId="{F1B56D07-AD01-4683-B776-EF3CE97C9032}" type="presParOf" srcId="{3D39E358-08C9-4CE3-9F2B-B053483B040C}" destId="{1C522DB0-F29C-4E1F-BD13-4CE914A55542}" srcOrd="0" destOrd="0" presId="urn:microsoft.com/office/officeart/2005/8/layout/orgChart1"/>
    <dgm:cxn modelId="{4922B5A6-F4F6-4C07-B72C-49978FB72495}" type="presParOf" srcId="{1C522DB0-F29C-4E1F-BD13-4CE914A55542}" destId="{AA3FD363-7453-4C75-ACA5-85D4D407CE9D}" srcOrd="0" destOrd="0" presId="urn:microsoft.com/office/officeart/2005/8/layout/orgChart1"/>
    <dgm:cxn modelId="{0F433367-BA40-47D9-8B32-099B73E61D75}" type="presParOf" srcId="{1C522DB0-F29C-4E1F-BD13-4CE914A55542}" destId="{FAF1C6DC-F077-488E-85FC-F4E7E2319280}" srcOrd="1" destOrd="0" presId="urn:microsoft.com/office/officeart/2005/8/layout/orgChart1"/>
    <dgm:cxn modelId="{F42FFE11-1012-4869-B974-5A8AD24BAF72}" type="presParOf" srcId="{3D39E358-08C9-4CE3-9F2B-B053483B040C}" destId="{38DF9DCD-7F31-45CD-A679-50A24E22B32D}" srcOrd="1" destOrd="0" presId="urn:microsoft.com/office/officeart/2005/8/layout/orgChart1"/>
    <dgm:cxn modelId="{FB6266F2-3FB6-41FB-9CEE-9EB40C457321}" type="presParOf" srcId="{3D39E358-08C9-4CE3-9F2B-B053483B040C}" destId="{3CC1C0E1-8E76-45D2-9EF9-057FF634B836}" srcOrd="2" destOrd="0" presId="urn:microsoft.com/office/officeart/2005/8/layout/orgChart1"/>
    <dgm:cxn modelId="{22F0270B-E9F5-48FD-92C3-3EF121CE0312}" type="presParOf" srcId="{B15920E2-1197-4EE8-8E83-EF83F6D3F4E0}" destId="{A1F3232D-C128-484A-9837-DCF330927107}" srcOrd="2" destOrd="0" presId="urn:microsoft.com/office/officeart/2005/8/layout/orgChart1"/>
    <dgm:cxn modelId="{F3710405-0CB7-4305-8339-0207E47FA59C}" type="presParOf" srcId="{A1F3232D-C128-484A-9837-DCF330927107}" destId="{DBDB5529-0033-43AA-A0C6-176C85533998}" srcOrd="0" destOrd="0" presId="urn:microsoft.com/office/officeart/2005/8/layout/orgChart1"/>
    <dgm:cxn modelId="{601D1861-72C5-42F4-A713-87348CF24102}" type="presParOf" srcId="{A1F3232D-C128-484A-9837-DCF330927107}" destId="{87989E04-1D91-4401-A11D-F7E7B2BFD5E6}" srcOrd="1" destOrd="0" presId="urn:microsoft.com/office/officeart/2005/8/layout/orgChart1"/>
    <dgm:cxn modelId="{AED5BCED-4957-4CE1-BBE1-091D3A29CA8C}" type="presParOf" srcId="{87989E04-1D91-4401-A11D-F7E7B2BFD5E6}" destId="{B63DAB8F-2057-4CD1-A922-7C801EEB1A6D}" srcOrd="0" destOrd="0" presId="urn:microsoft.com/office/officeart/2005/8/layout/orgChart1"/>
    <dgm:cxn modelId="{4498EA64-EBCB-475B-8A14-A805FA2FAF58}" type="presParOf" srcId="{B63DAB8F-2057-4CD1-A922-7C801EEB1A6D}" destId="{D1EFCC62-A74C-4D10-9A47-014301F5AB6D}" srcOrd="0" destOrd="0" presId="urn:microsoft.com/office/officeart/2005/8/layout/orgChart1"/>
    <dgm:cxn modelId="{1965B566-552F-486F-A928-70FB379951F4}" type="presParOf" srcId="{B63DAB8F-2057-4CD1-A922-7C801EEB1A6D}" destId="{380EED58-E17D-4655-8BC9-7F32815C69CE}" srcOrd="1" destOrd="0" presId="urn:microsoft.com/office/officeart/2005/8/layout/orgChart1"/>
    <dgm:cxn modelId="{E1BB4FA1-3DB7-46DD-9D6A-7FB487035450}" type="presParOf" srcId="{87989E04-1D91-4401-A11D-F7E7B2BFD5E6}" destId="{A99CFF59-8909-40D1-893C-A2915284F2CF}" srcOrd="1" destOrd="0" presId="urn:microsoft.com/office/officeart/2005/8/layout/orgChart1"/>
    <dgm:cxn modelId="{D23E9A8D-E9D3-463A-88A1-255EFAE2CE7F}" type="presParOf" srcId="{87989E04-1D91-4401-A11D-F7E7B2BFD5E6}" destId="{E90F0406-C602-40EA-9DF7-2E3C24942262}" srcOrd="2" destOrd="0" presId="urn:microsoft.com/office/officeart/2005/8/layout/orgChart1"/>
    <dgm:cxn modelId="{F218D868-3902-44B5-9CF6-69FD7C1F7DEA}" type="presParOf" srcId="{4BC0E7D7-C8E2-4E0E-B0D9-7F9059B13926}" destId="{DF520673-08DF-4370-9813-551BAE30FB16}" srcOrd="2" destOrd="0" presId="urn:microsoft.com/office/officeart/2005/8/layout/orgChart1"/>
    <dgm:cxn modelId="{916409C7-29EB-42C9-A6FA-532A6D1EB035}" type="presParOf" srcId="{DF520673-08DF-4370-9813-551BAE30FB16}" destId="{C22C11D3-6E74-4F38-88DB-7E58A30CFDB8}" srcOrd="0" destOrd="0" presId="urn:microsoft.com/office/officeart/2005/8/layout/orgChart1"/>
    <dgm:cxn modelId="{0045C087-77D3-49F4-B47A-6C8F85702424}" type="presParOf" srcId="{DF520673-08DF-4370-9813-551BAE30FB16}" destId="{745C4A3A-51C3-4D23-911F-3DEF0D962BA8}" srcOrd="1" destOrd="0" presId="urn:microsoft.com/office/officeart/2005/8/layout/orgChart1"/>
    <dgm:cxn modelId="{80DE1F58-7762-4EEE-8691-FB3FE7ED8759}" type="presParOf" srcId="{745C4A3A-51C3-4D23-911F-3DEF0D962BA8}" destId="{9F6D213A-8C56-47C9-8169-226E55F5F725}" srcOrd="0" destOrd="0" presId="urn:microsoft.com/office/officeart/2005/8/layout/orgChart1"/>
    <dgm:cxn modelId="{7B5585CF-5A9F-484E-823F-F8F3E5F75DF4}" type="presParOf" srcId="{9F6D213A-8C56-47C9-8169-226E55F5F725}" destId="{C5FA8E0A-F6BE-49CB-9CAF-25674D80D727}" srcOrd="0" destOrd="0" presId="urn:microsoft.com/office/officeart/2005/8/layout/orgChart1"/>
    <dgm:cxn modelId="{CD1613EA-6AE8-4D5A-9509-C8C20E5E8B73}" type="presParOf" srcId="{9F6D213A-8C56-47C9-8169-226E55F5F725}" destId="{BED6F88B-B1A4-4103-B402-3BC218D29B54}" srcOrd="1" destOrd="0" presId="urn:microsoft.com/office/officeart/2005/8/layout/orgChart1"/>
    <dgm:cxn modelId="{8F72F858-8E03-44FC-9643-9B3F3AA9877D}" type="presParOf" srcId="{745C4A3A-51C3-4D23-911F-3DEF0D962BA8}" destId="{F60803D7-4807-441D-81F8-C44E4D104E17}" srcOrd="1" destOrd="0" presId="urn:microsoft.com/office/officeart/2005/8/layout/orgChart1"/>
    <dgm:cxn modelId="{BEB641E9-E8A5-4E3A-93B6-5D6ABD2C53BC}" type="presParOf" srcId="{745C4A3A-51C3-4D23-911F-3DEF0D962BA8}" destId="{38A6CAB4-1587-4AE0-AA0C-F83E14336DF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C431767-5B8D-443B-8347-07A86F696EC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89C5314-6C0F-4A53-B15F-EF973FC8C2AD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Director of Student Services </a:t>
          </a:r>
        </a:p>
      </dgm:t>
    </dgm:pt>
    <dgm:pt modelId="{46B1F273-AB27-43C2-A70C-EDF313AC9820}" type="parTrans" cxnId="{27B0808A-8A17-4373-8F0E-7916A62B6C7C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E1AE63-5855-46E2-A500-C180B55E4060}" type="sibTrans" cxnId="{27B0808A-8A17-4373-8F0E-7916A62B6C7C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3161B73-6F3F-41B7-B705-3B1C9411DAE0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700" dirty="0" smtClean="0">
              <a:latin typeface="Arial" panose="020B0604020202020204" pitchFamily="34" charset="0"/>
              <a:cs typeface="Arial" panose="020B0604020202020204" pitchFamily="34" charset="0"/>
            </a:rPr>
            <a:t>Learning Resources &amp; Technology Manager</a:t>
          </a:r>
        </a:p>
      </dgm:t>
    </dgm:pt>
    <dgm:pt modelId="{C5A66327-9B84-4521-AF4F-22C991C0CC12}" type="parTrans" cxnId="{C44E4B82-DA57-492C-8264-59B6EBD4CDB9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4AE6FC3-8F8E-4AD7-86A6-A6D6480E88B9}" type="sibTrans" cxnId="{C44E4B82-DA57-492C-8264-59B6EBD4CDB9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D8F551-1EDD-4DDA-B6E3-C2A8755325F7}">
      <dgm:prSet custT="1"/>
      <dgm:spPr>
        <a:solidFill>
          <a:schemeClr val="accent1"/>
        </a:solidFill>
      </dgm:spPr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Student Services Manager</a:t>
          </a:r>
        </a:p>
      </dgm:t>
    </dgm:pt>
    <dgm:pt modelId="{698F489D-EABA-4ABD-BC10-EB25F37D9948}" type="parTrans" cxnId="{2A94C052-E2A0-449D-A9E8-81663AB6719D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6D194CF-E12C-4C4F-AE02-1DE25FBF5FF4}" type="sibTrans" cxnId="{2A94C052-E2A0-449D-A9E8-81663AB6719D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A8A6A2-9C1D-47E1-A680-BA7D34FD0073}" type="asst">
      <dgm:prSet custT="1"/>
      <dgm:spPr>
        <a:solidFill>
          <a:schemeClr val="accent1"/>
        </a:solidFill>
      </dgm:spPr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Administration Assistant </a:t>
          </a:r>
        </a:p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</dgm:t>
    </dgm:pt>
    <dgm:pt modelId="{32F3871C-2C1D-47BC-AD9C-1CAAA2F61F72}" type="parTrans" cxnId="{D1B63AB2-B572-4E26-AAE6-6019AB45ED4A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C932E33-4091-4ECC-9991-E9F485A5A254}" type="sibTrans" cxnId="{D1B63AB2-B572-4E26-AAE6-6019AB45ED4A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EDA2AD9-E201-4F56-8030-1C0AECCDAA5A}">
      <dgm:prSet custT="1"/>
      <dgm:spPr>
        <a:solidFill>
          <a:schemeClr val="accent1"/>
        </a:solidFill>
      </dgm:spPr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Student Services Team Leader</a:t>
          </a:r>
        </a:p>
      </dgm:t>
    </dgm:pt>
    <dgm:pt modelId="{87D7BE83-CB0D-4778-8040-C9193687D5ED}" type="parTrans" cxnId="{0D016CA2-63A4-4C31-91A9-578A3CF82D8D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7CD0D1-38CF-4BE2-858E-D3DD2A44ABD6}" type="sibTrans" cxnId="{0D016CA2-63A4-4C31-91A9-578A3CF82D8D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06185D-4B90-4319-A823-D71C3AAA7981}">
      <dgm:prSet custT="1"/>
      <dgm:spPr>
        <a:solidFill>
          <a:schemeClr val="accent1"/>
        </a:solidFill>
      </dgm:spPr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Student Services Team Leader</a:t>
          </a:r>
        </a:p>
      </dgm:t>
    </dgm:pt>
    <dgm:pt modelId="{099DE268-55B4-4690-BE1F-FEA51CD6869B}" type="parTrans" cxnId="{52DE54F4-5C18-45A8-92FA-F74D088CCC1C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D577D6-0B0E-4BBC-8733-A7543D453730}" type="sibTrans" cxnId="{52DE54F4-5C18-45A8-92FA-F74D088CCC1C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030ECA-B6CE-4043-A929-767454A93AA4}">
      <dgm:prSet custT="1"/>
      <dgm:spPr>
        <a:solidFill>
          <a:schemeClr val="accent1"/>
        </a:solidFill>
      </dgm:spPr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Student Services Team Leader</a:t>
          </a:r>
        </a:p>
      </dgm:t>
    </dgm:pt>
    <dgm:pt modelId="{7910EC26-BA81-4FB9-BDEF-CE6D03ED18F5}" type="parTrans" cxnId="{077529C7-2401-4605-A539-BF26AD2B9C50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D1AC6E9-59B0-466D-93E2-1CF35EEF2E48}" type="sibTrans" cxnId="{077529C7-2401-4605-A539-BF26AD2B9C50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383F18-C2A2-4801-BA0A-57E0C865B2E5}">
      <dgm:prSet custT="1"/>
      <dgm:spPr>
        <a:solidFill>
          <a:schemeClr val="accent1"/>
        </a:solidFill>
      </dgm:spPr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Learning Resource Officer </a:t>
          </a:r>
        </a:p>
      </dgm:t>
    </dgm:pt>
    <dgm:pt modelId="{CAAF920D-45A1-4B86-AA9E-B077C8DA0509}" type="parTrans" cxnId="{9C36258C-99CD-4D51-A126-4A570360A411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029BF40-9E06-44E6-AB99-91176310A8D5}" type="sibTrans" cxnId="{9C36258C-99CD-4D51-A126-4A570360A411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4879AE-76AA-4A06-98FC-CB2A3C827E7A}">
      <dgm:prSet custT="1"/>
      <dgm:spPr>
        <a:solidFill>
          <a:schemeClr val="accent1"/>
        </a:solidFill>
      </dgm:spPr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Learning </a:t>
          </a:r>
        </a:p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Technologist  </a:t>
          </a:r>
          <a:endParaRPr lang="en-GB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BB5CDDF-C53C-4873-A296-6C676BF00C85}" type="parTrans" cxnId="{AD8A72A9-FEDB-473D-B0E5-FF3606420FBA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165889-BBDD-45E9-B97E-8F47BF58065A}" type="sibTrans" cxnId="{AD8A72A9-FEDB-473D-B0E5-FF3606420FBA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1ACB963-24BD-49A5-8F6A-4C6C3C0C7E54}">
      <dgm:prSet custT="1"/>
      <dgm:spPr/>
      <dgm:t>
        <a:bodyPr/>
        <a:lstStyle/>
        <a:p>
          <a:pPr algn="ctr"/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Student Services Advisor  </a:t>
          </a:r>
          <a:endParaRPr lang="en-GB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DC21BEA-4E3D-4E4C-A3D1-EA33260460E1}" type="parTrans" cxnId="{BA141CFC-D867-45FD-AE5A-21E6753B114F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4389434-F90B-4B56-B99D-EDB58DF7DF83}" type="sibTrans" cxnId="{BA141CFC-D867-45FD-AE5A-21E6753B114F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7A2EC3E-CE62-4024-AD01-DE0C428E33EF}">
      <dgm:prSet custT="1"/>
      <dgm:spPr/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Administration Assistant </a:t>
          </a:r>
          <a:endParaRPr lang="en-GB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AB7E5BD-1976-406E-8E48-9831D818E53C}" type="parTrans" cxnId="{6E6A2673-425B-477B-B547-65CB065B48B6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38B907-41DE-4825-9516-E324BD0C3956}" type="sibTrans" cxnId="{6E6A2673-425B-477B-B547-65CB065B48B6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25DA81C-B3B5-4FC6-BAE0-8C19147C8F0F}">
      <dgm:prSet custT="1"/>
      <dgm:spPr/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Student Services Advisor </a:t>
          </a:r>
          <a:endParaRPr lang="en-GB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5D6BF5-C8F5-4BEC-B352-5FC5F64DB594}" type="parTrans" cxnId="{A2550727-99B1-4F90-977C-A6812A7390F9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71A66F-D039-448E-8BD5-89B11221D4C6}" type="sibTrans" cxnId="{A2550727-99B1-4F90-977C-A6812A7390F9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DE68CC-BBD3-4EA9-921C-09A006921147}">
      <dgm:prSet custT="1"/>
      <dgm:spPr/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Administration Assistant  </a:t>
          </a:r>
          <a:endParaRPr lang="en-GB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90FC651-E5B4-45E4-8C57-1526FF38C390}" type="parTrans" cxnId="{85ADEAF9-7195-4892-9A1D-161B937FF236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B6A7D68-68CE-4093-A5A4-2544B57C0925}" type="sibTrans" cxnId="{85ADEAF9-7195-4892-9A1D-161B937FF236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1636E7D-AF9C-4127-A636-54ECA0EBA15F}">
      <dgm:prSet custT="1"/>
      <dgm:spPr/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Student Services Advisor  </a:t>
          </a:r>
          <a:endParaRPr lang="en-GB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1FFAB3B-DE39-4E7F-8F27-57242EDF5BB0}" type="parTrans" cxnId="{4DA3AB15-00FF-4943-92D5-3F6C50DD9F12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0D5C63F-87BE-4258-8442-5512B8597890}" type="sibTrans" cxnId="{4DA3AB15-00FF-4943-92D5-3F6C50DD9F12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727AA0A-D47F-4359-A866-E24DC42976AB}">
      <dgm:prSet custT="1"/>
      <dgm:spPr/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Administration Assistant </a:t>
          </a:r>
          <a:endParaRPr lang="en-GB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D437DB-5D30-4C60-9E2B-955668721F69}" type="parTrans" cxnId="{5AF4EDC5-1A0D-477E-A3B2-124AD2538638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6B722D5-0852-4C39-A1AA-DB25EE839B17}" type="sibTrans" cxnId="{5AF4EDC5-1A0D-477E-A3B2-124AD2538638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A2EFA5D-C00D-40F8-B934-C2A746F1B41F}">
      <dgm:prSet custT="1"/>
      <dgm:spPr>
        <a:solidFill>
          <a:schemeClr val="accent1"/>
        </a:solidFill>
      </dgm:spPr>
      <dgm:t>
        <a:bodyPr/>
        <a:lstStyle/>
        <a:p>
          <a:endParaRPr lang="en-GB" sz="8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Administration Assistant</a:t>
          </a:r>
        </a:p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D65911-8B9A-4E40-B48C-93D1A6B5A339}" type="parTrans" cxnId="{1EA7120F-903C-430D-9618-25E93828FB75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8D5DC65-DDBA-4F8D-9FA9-FD7F57F873F6}" type="sibTrans" cxnId="{1EA7120F-903C-430D-9618-25E93828FB75}">
      <dgm:prSet/>
      <dgm:spPr/>
      <dgm:t>
        <a:bodyPr/>
        <a:lstStyle/>
        <a:p>
          <a:endParaRPr lang="en-GB" sz="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F2A2E7B-EFA6-4DFF-A8DA-E20E8511D6D3}">
      <dgm:prSet custT="1"/>
      <dgm:spPr/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Nursery Manager Ayr </a:t>
          </a:r>
        </a:p>
      </dgm:t>
    </dgm:pt>
    <dgm:pt modelId="{F02A134E-E5B6-4875-BA4E-1664B114AC2A}" type="parTrans" cxnId="{D8E13711-6A19-4470-8599-A3C0B74DD0EF}">
      <dgm:prSet/>
      <dgm:spPr/>
      <dgm:t>
        <a:bodyPr/>
        <a:lstStyle/>
        <a:p>
          <a:endParaRPr lang="en-GB"/>
        </a:p>
      </dgm:t>
    </dgm:pt>
    <dgm:pt modelId="{61EDFBA2-BF7F-4C9A-B3B3-167BD9D480DF}" type="sibTrans" cxnId="{D8E13711-6A19-4470-8599-A3C0B74DD0EF}">
      <dgm:prSet/>
      <dgm:spPr/>
      <dgm:t>
        <a:bodyPr/>
        <a:lstStyle/>
        <a:p>
          <a:endParaRPr lang="en-GB"/>
        </a:p>
      </dgm:t>
    </dgm:pt>
    <dgm:pt modelId="{9A9D5106-E409-40CD-88CA-40ED814F1FCC}">
      <dgm:prSet custT="1"/>
      <dgm:spPr/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Nursery Depute</a:t>
          </a:r>
        </a:p>
      </dgm:t>
    </dgm:pt>
    <dgm:pt modelId="{9087186C-64B4-4FE1-97BC-C3347A10F77D}" type="parTrans" cxnId="{F0DFAFCB-48C5-4B2C-9B75-577DA67185A1}">
      <dgm:prSet/>
      <dgm:spPr/>
      <dgm:t>
        <a:bodyPr/>
        <a:lstStyle/>
        <a:p>
          <a:endParaRPr lang="en-GB"/>
        </a:p>
      </dgm:t>
    </dgm:pt>
    <dgm:pt modelId="{DB171E5D-629F-450B-87F4-A8BD39B70D96}" type="sibTrans" cxnId="{F0DFAFCB-48C5-4B2C-9B75-577DA67185A1}">
      <dgm:prSet/>
      <dgm:spPr/>
      <dgm:t>
        <a:bodyPr/>
        <a:lstStyle/>
        <a:p>
          <a:endParaRPr lang="en-GB"/>
        </a:p>
      </dgm:t>
    </dgm:pt>
    <dgm:pt modelId="{4E9E73D2-EB3E-43FC-A8B9-5B7C3119C243}">
      <dgm:prSet custT="1"/>
      <dgm:spPr/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Nursery Staff</a:t>
          </a:r>
          <a:endParaRPr lang="en-GB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757CC89-FEB0-4A7B-840F-70D595AEA02F}" type="parTrans" cxnId="{77183C7E-89DE-4853-B49E-0764683C93AD}">
      <dgm:prSet/>
      <dgm:spPr/>
      <dgm:t>
        <a:bodyPr/>
        <a:lstStyle/>
        <a:p>
          <a:endParaRPr lang="en-GB"/>
        </a:p>
      </dgm:t>
    </dgm:pt>
    <dgm:pt modelId="{73FB7B89-66C5-48D2-929C-ED1ACA7D2752}" type="sibTrans" cxnId="{77183C7E-89DE-4853-B49E-0764683C93AD}">
      <dgm:prSet/>
      <dgm:spPr/>
      <dgm:t>
        <a:bodyPr/>
        <a:lstStyle/>
        <a:p>
          <a:endParaRPr lang="en-GB"/>
        </a:p>
      </dgm:t>
    </dgm:pt>
    <dgm:pt modelId="{2B54F9EE-E612-4220-9FCC-BE39D7CF25BA}">
      <dgm:prSet custT="1"/>
      <dgm:spPr/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Nursery Manager</a:t>
          </a:r>
        </a:p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Kilwinning</a:t>
          </a:r>
        </a:p>
      </dgm:t>
    </dgm:pt>
    <dgm:pt modelId="{1888720E-5A99-41F8-B6A2-B7F883054FF4}" type="parTrans" cxnId="{8662443E-2353-46FB-8EB1-6E1CCEF2B65B}">
      <dgm:prSet/>
      <dgm:spPr/>
      <dgm:t>
        <a:bodyPr/>
        <a:lstStyle/>
        <a:p>
          <a:endParaRPr lang="en-GB"/>
        </a:p>
      </dgm:t>
    </dgm:pt>
    <dgm:pt modelId="{0B3BBA8C-E43A-4445-9D11-17FD63B67CA7}" type="sibTrans" cxnId="{8662443E-2353-46FB-8EB1-6E1CCEF2B65B}">
      <dgm:prSet/>
      <dgm:spPr/>
      <dgm:t>
        <a:bodyPr/>
        <a:lstStyle/>
        <a:p>
          <a:endParaRPr lang="en-GB"/>
        </a:p>
      </dgm:t>
    </dgm:pt>
    <dgm:pt modelId="{16855ABD-7FBF-4C64-866E-8C5AA3C0E49E}">
      <dgm:prSet custT="1"/>
      <dgm:spPr/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Nursery Depute</a:t>
          </a:r>
          <a:endParaRPr lang="en-GB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5624CA-5910-4326-A114-A9FA852BCB7D}" type="parTrans" cxnId="{0632872E-C9FE-41CD-B8C0-55D973DE34E4}">
      <dgm:prSet/>
      <dgm:spPr/>
      <dgm:t>
        <a:bodyPr/>
        <a:lstStyle/>
        <a:p>
          <a:endParaRPr lang="en-GB"/>
        </a:p>
      </dgm:t>
    </dgm:pt>
    <dgm:pt modelId="{14DFD47B-4F49-4B54-BF63-635C07642245}" type="sibTrans" cxnId="{0632872E-C9FE-41CD-B8C0-55D973DE34E4}">
      <dgm:prSet/>
      <dgm:spPr/>
      <dgm:t>
        <a:bodyPr/>
        <a:lstStyle/>
        <a:p>
          <a:endParaRPr lang="en-GB"/>
        </a:p>
      </dgm:t>
    </dgm:pt>
    <dgm:pt modelId="{1C623D2A-0676-4622-882F-D53C8EE3B27E}">
      <dgm:prSet custT="1"/>
      <dgm:spPr/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Nursery Staff </a:t>
          </a:r>
          <a:endParaRPr lang="en-GB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190CA0-46A3-4876-BC4D-AD0DE73CA308}" type="parTrans" cxnId="{2315694A-860C-4868-956A-4C738AC3158C}">
      <dgm:prSet/>
      <dgm:spPr/>
      <dgm:t>
        <a:bodyPr/>
        <a:lstStyle/>
        <a:p>
          <a:endParaRPr lang="en-GB"/>
        </a:p>
      </dgm:t>
    </dgm:pt>
    <dgm:pt modelId="{034C3C82-C5FC-4A26-B78F-017E0A93CFA1}" type="sibTrans" cxnId="{2315694A-860C-4868-956A-4C738AC3158C}">
      <dgm:prSet/>
      <dgm:spPr/>
      <dgm:t>
        <a:bodyPr/>
        <a:lstStyle/>
        <a:p>
          <a:endParaRPr lang="en-GB"/>
        </a:p>
      </dgm:t>
    </dgm:pt>
    <dgm:pt modelId="{55201455-FFEE-4ABA-BCA7-3DBA3F22BA37}">
      <dgm:prSet custT="1"/>
      <dgm:spPr/>
      <dgm:t>
        <a:bodyPr/>
        <a:lstStyle/>
        <a:p>
          <a:r>
            <a:rPr lang="en-GB" sz="800" dirty="0" smtClean="0">
              <a:latin typeface="Arial" panose="020B0604020202020204" pitchFamily="34" charset="0"/>
              <a:cs typeface="Arial" panose="020B0604020202020204" pitchFamily="34" charset="0"/>
            </a:rPr>
            <a:t>Learning Resource Assistant</a:t>
          </a:r>
          <a:endParaRPr lang="en-GB" sz="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7348409-A865-4A16-A4CA-E6A7EE881856}" type="parTrans" cxnId="{65ED22B3-8C61-4A0F-9E4F-36A05044EB35}">
      <dgm:prSet/>
      <dgm:spPr/>
      <dgm:t>
        <a:bodyPr/>
        <a:lstStyle/>
        <a:p>
          <a:endParaRPr lang="en-GB"/>
        </a:p>
      </dgm:t>
    </dgm:pt>
    <dgm:pt modelId="{F5FD1C49-E4FF-4462-B6B5-4F497E8FD21E}" type="sibTrans" cxnId="{65ED22B3-8C61-4A0F-9E4F-36A05044EB35}">
      <dgm:prSet/>
      <dgm:spPr/>
      <dgm:t>
        <a:bodyPr/>
        <a:lstStyle/>
        <a:p>
          <a:endParaRPr lang="en-GB"/>
        </a:p>
      </dgm:t>
    </dgm:pt>
    <dgm:pt modelId="{0D926294-8EB3-4344-9F4D-0EB7AC3B92FD}" type="pres">
      <dgm:prSet presAssocID="{DC431767-5B8D-443B-8347-07A86F696EC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79C12476-4120-47C4-8722-132BFBAD65EC}" type="pres">
      <dgm:prSet presAssocID="{B89C5314-6C0F-4A53-B15F-EF973FC8C2AD}" presName="hierRoot1" presStyleCnt="0">
        <dgm:presLayoutVars>
          <dgm:hierBranch val="init"/>
        </dgm:presLayoutVars>
      </dgm:prSet>
      <dgm:spPr/>
    </dgm:pt>
    <dgm:pt modelId="{56A0C6D8-3AEA-4D72-B273-F4C125B2C3C4}" type="pres">
      <dgm:prSet presAssocID="{B89C5314-6C0F-4A53-B15F-EF973FC8C2AD}" presName="rootComposite1" presStyleCnt="0"/>
      <dgm:spPr/>
    </dgm:pt>
    <dgm:pt modelId="{61766682-C37F-41E9-A9AD-BF3C1E0A3B3E}" type="pres">
      <dgm:prSet presAssocID="{B89C5314-6C0F-4A53-B15F-EF973FC8C2A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4084B915-D962-4062-8CA4-2384203BA5DD}" type="pres">
      <dgm:prSet presAssocID="{B89C5314-6C0F-4A53-B15F-EF973FC8C2AD}" presName="rootConnector1" presStyleLbl="node1" presStyleIdx="0" presStyleCnt="0"/>
      <dgm:spPr/>
      <dgm:t>
        <a:bodyPr/>
        <a:lstStyle/>
        <a:p>
          <a:endParaRPr lang="en-GB"/>
        </a:p>
      </dgm:t>
    </dgm:pt>
    <dgm:pt modelId="{32CAE670-068F-42E5-AE4C-976208997A39}" type="pres">
      <dgm:prSet presAssocID="{B89C5314-6C0F-4A53-B15F-EF973FC8C2AD}" presName="hierChild2" presStyleCnt="0"/>
      <dgm:spPr/>
    </dgm:pt>
    <dgm:pt modelId="{27AA4AF1-15C3-48FD-9D0E-AFFF10DCEFD8}" type="pres">
      <dgm:prSet presAssocID="{698F489D-EABA-4ABD-BC10-EB25F37D9948}" presName="Name37" presStyleLbl="parChTrans1D2" presStyleIdx="0" presStyleCnt="5"/>
      <dgm:spPr/>
      <dgm:t>
        <a:bodyPr/>
        <a:lstStyle/>
        <a:p>
          <a:endParaRPr lang="en-GB"/>
        </a:p>
      </dgm:t>
    </dgm:pt>
    <dgm:pt modelId="{B6767544-D898-44FE-BE84-A649D53986FF}" type="pres">
      <dgm:prSet presAssocID="{FBD8F551-1EDD-4DDA-B6E3-C2A8755325F7}" presName="hierRoot2" presStyleCnt="0">
        <dgm:presLayoutVars>
          <dgm:hierBranch/>
        </dgm:presLayoutVars>
      </dgm:prSet>
      <dgm:spPr/>
    </dgm:pt>
    <dgm:pt modelId="{10B6F7AF-AEC4-4EAA-AE25-EAEA67CA4C16}" type="pres">
      <dgm:prSet presAssocID="{FBD8F551-1EDD-4DDA-B6E3-C2A8755325F7}" presName="rootComposite" presStyleCnt="0"/>
      <dgm:spPr/>
    </dgm:pt>
    <dgm:pt modelId="{BDFA9CF4-A808-49ED-9AAD-9C3E47DCF275}" type="pres">
      <dgm:prSet presAssocID="{FBD8F551-1EDD-4DDA-B6E3-C2A8755325F7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218B6FFF-A750-4530-8856-679691528C48}" type="pres">
      <dgm:prSet presAssocID="{FBD8F551-1EDD-4DDA-B6E3-C2A8755325F7}" presName="rootConnector" presStyleLbl="node2" presStyleIdx="0" presStyleCnt="4"/>
      <dgm:spPr/>
      <dgm:t>
        <a:bodyPr/>
        <a:lstStyle/>
        <a:p>
          <a:endParaRPr lang="en-GB"/>
        </a:p>
      </dgm:t>
    </dgm:pt>
    <dgm:pt modelId="{EC227BA3-668B-492A-9F80-C767C800EF05}" type="pres">
      <dgm:prSet presAssocID="{FBD8F551-1EDD-4DDA-B6E3-C2A8755325F7}" presName="hierChild4" presStyleCnt="0"/>
      <dgm:spPr/>
    </dgm:pt>
    <dgm:pt modelId="{147EF8EB-B08F-46F6-B0CE-441D30125B9A}" type="pres">
      <dgm:prSet presAssocID="{87D7BE83-CB0D-4778-8040-C9193687D5ED}" presName="Name35" presStyleLbl="parChTrans1D3" presStyleIdx="0" presStyleCnt="8"/>
      <dgm:spPr/>
      <dgm:t>
        <a:bodyPr/>
        <a:lstStyle/>
        <a:p>
          <a:endParaRPr lang="en-GB"/>
        </a:p>
      </dgm:t>
    </dgm:pt>
    <dgm:pt modelId="{BE4A43FE-2FD0-4DD1-828F-9EE16F8BE40C}" type="pres">
      <dgm:prSet presAssocID="{5EDA2AD9-E201-4F56-8030-1C0AECCDAA5A}" presName="hierRoot2" presStyleCnt="0">
        <dgm:presLayoutVars>
          <dgm:hierBranch/>
        </dgm:presLayoutVars>
      </dgm:prSet>
      <dgm:spPr/>
    </dgm:pt>
    <dgm:pt modelId="{0B2C8D41-D91D-4CE6-B7B4-744B7920A06A}" type="pres">
      <dgm:prSet presAssocID="{5EDA2AD9-E201-4F56-8030-1C0AECCDAA5A}" presName="rootComposite" presStyleCnt="0"/>
      <dgm:spPr/>
    </dgm:pt>
    <dgm:pt modelId="{80B2FC1E-E0F8-47F9-8AA2-FA7058FDECDD}" type="pres">
      <dgm:prSet presAssocID="{5EDA2AD9-E201-4F56-8030-1C0AECCDAA5A}" presName="rootText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23D5C0C-A0FF-425A-BEF8-857DDA5F0D62}" type="pres">
      <dgm:prSet presAssocID="{5EDA2AD9-E201-4F56-8030-1C0AECCDAA5A}" presName="rootConnector" presStyleLbl="node3" presStyleIdx="0" presStyleCnt="8"/>
      <dgm:spPr/>
      <dgm:t>
        <a:bodyPr/>
        <a:lstStyle/>
        <a:p>
          <a:endParaRPr lang="en-GB"/>
        </a:p>
      </dgm:t>
    </dgm:pt>
    <dgm:pt modelId="{4BA03A4E-5F57-48E1-9005-67AAD6C7EBA4}" type="pres">
      <dgm:prSet presAssocID="{5EDA2AD9-E201-4F56-8030-1C0AECCDAA5A}" presName="hierChild4" presStyleCnt="0"/>
      <dgm:spPr/>
    </dgm:pt>
    <dgm:pt modelId="{6830CEC8-9ECD-48E4-9C83-A37837855968}" type="pres">
      <dgm:prSet presAssocID="{DDC21BEA-4E3D-4E4C-A3D1-EA33260460E1}" presName="Name35" presStyleLbl="parChTrans1D4" presStyleIdx="0" presStyleCnt="9"/>
      <dgm:spPr/>
      <dgm:t>
        <a:bodyPr/>
        <a:lstStyle/>
        <a:p>
          <a:endParaRPr lang="en-GB"/>
        </a:p>
      </dgm:t>
    </dgm:pt>
    <dgm:pt modelId="{244ADE08-E055-40F2-BEDA-307A3F3AA8DA}" type="pres">
      <dgm:prSet presAssocID="{11ACB963-24BD-49A5-8F6A-4C6C3C0C7E54}" presName="hierRoot2" presStyleCnt="0">
        <dgm:presLayoutVars>
          <dgm:hierBranch val="init"/>
        </dgm:presLayoutVars>
      </dgm:prSet>
      <dgm:spPr/>
    </dgm:pt>
    <dgm:pt modelId="{A6F31341-0F45-4D47-8497-8617EA2ACF4A}" type="pres">
      <dgm:prSet presAssocID="{11ACB963-24BD-49A5-8F6A-4C6C3C0C7E54}" presName="rootComposite" presStyleCnt="0"/>
      <dgm:spPr/>
    </dgm:pt>
    <dgm:pt modelId="{76E8DFD7-EEB1-4D3B-A2C9-420A1F0D246C}" type="pres">
      <dgm:prSet presAssocID="{11ACB963-24BD-49A5-8F6A-4C6C3C0C7E54}" presName="rootText" presStyleLbl="node4" presStyleIdx="0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3C5FFBC-1505-43E1-987F-8723DDCC6F39}" type="pres">
      <dgm:prSet presAssocID="{11ACB963-24BD-49A5-8F6A-4C6C3C0C7E54}" presName="rootConnector" presStyleLbl="node4" presStyleIdx="0" presStyleCnt="9"/>
      <dgm:spPr/>
      <dgm:t>
        <a:bodyPr/>
        <a:lstStyle/>
        <a:p>
          <a:endParaRPr lang="en-GB"/>
        </a:p>
      </dgm:t>
    </dgm:pt>
    <dgm:pt modelId="{55059559-18DC-4F7C-8DCC-C20F68CA56A1}" type="pres">
      <dgm:prSet presAssocID="{11ACB963-24BD-49A5-8F6A-4C6C3C0C7E54}" presName="hierChild4" presStyleCnt="0"/>
      <dgm:spPr/>
    </dgm:pt>
    <dgm:pt modelId="{260D330F-3CAD-4F59-B003-5DD89BD60419}" type="pres">
      <dgm:prSet presAssocID="{11ACB963-24BD-49A5-8F6A-4C6C3C0C7E54}" presName="hierChild5" presStyleCnt="0"/>
      <dgm:spPr/>
    </dgm:pt>
    <dgm:pt modelId="{FE094545-502A-445E-9BCB-9EE9CC234565}" type="pres">
      <dgm:prSet presAssocID="{CAB7E5BD-1976-406E-8E48-9831D818E53C}" presName="Name35" presStyleLbl="parChTrans1D4" presStyleIdx="1" presStyleCnt="9"/>
      <dgm:spPr/>
      <dgm:t>
        <a:bodyPr/>
        <a:lstStyle/>
        <a:p>
          <a:endParaRPr lang="en-GB"/>
        </a:p>
      </dgm:t>
    </dgm:pt>
    <dgm:pt modelId="{7FBEC157-5973-47E6-89B8-38E96AAAE86C}" type="pres">
      <dgm:prSet presAssocID="{27A2EC3E-CE62-4024-AD01-DE0C428E33EF}" presName="hierRoot2" presStyleCnt="0">
        <dgm:presLayoutVars>
          <dgm:hierBranch val="init"/>
        </dgm:presLayoutVars>
      </dgm:prSet>
      <dgm:spPr/>
    </dgm:pt>
    <dgm:pt modelId="{A6A32B21-8DD4-4812-91C8-E385FBC46EDC}" type="pres">
      <dgm:prSet presAssocID="{27A2EC3E-CE62-4024-AD01-DE0C428E33EF}" presName="rootComposite" presStyleCnt="0"/>
      <dgm:spPr/>
    </dgm:pt>
    <dgm:pt modelId="{49C50250-C026-40E6-8481-6C9C777C1C31}" type="pres">
      <dgm:prSet presAssocID="{27A2EC3E-CE62-4024-AD01-DE0C428E33EF}" presName="rootText" presStyleLbl="node4" presStyleIdx="1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4912A8B-E3D6-4216-ABBB-0D1E049089E4}" type="pres">
      <dgm:prSet presAssocID="{27A2EC3E-CE62-4024-AD01-DE0C428E33EF}" presName="rootConnector" presStyleLbl="node4" presStyleIdx="1" presStyleCnt="9"/>
      <dgm:spPr/>
      <dgm:t>
        <a:bodyPr/>
        <a:lstStyle/>
        <a:p>
          <a:endParaRPr lang="en-GB"/>
        </a:p>
      </dgm:t>
    </dgm:pt>
    <dgm:pt modelId="{3692CC86-E572-4619-809A-3DD9F766E668}" type="pres">
      <dgm:prSet presAssocID="{27A2EC3E-CE62-4024-AD01-DE0C428E33EF}" presName="hierChild4" presStyleCnt="0"/>
      <dgm:spPr/>
    </dgm:pt>
    <dgm:pt modelId="{426A67F5-DC44-41D8-87C1-1C6E93FCDE16}" type="pres">
      <dgm:prSet presAssocID="{27A2EC3E-CE62-4024-AD01-DE0C428E33EF}" presName="hierChild5" presStyleCnt="0"/>
      <dgm:spPr/>
    </dgm:pt>
    <dgm:pt modelId="{0866917B-7861-4570-96FA-525AC9F7E4F7}" type="pres">
      <dgm:prSet presAssocID="{5EDA2AD9-E201-4F56-8030-1C0AECCDAA5A}" presName="hierChild5" presStyleCnt="0"/>
      <dgm:spPr/>
    </dgm:pt>
    <dgm:pt modelId="{8A2FC47F-FF2B-4FB0-99E8-1560F91CDB36}" type="pres">
      <dgm:prSet presAssocID="{099DE268-55B4-4690-BE1F-FEA51CD6869B}" presName="Name35" presStyleLbl="parChTrans1D3" presStyleIdx="1" presStyleCnt="8"/>
      <dgm:spPr/>
      <dgm:t>
        <a:bodyPr/>
        <a:lstStyle/>
        <a:p>
          <a:endParaRPr lang="en-GB"/>
        </a:p>
      </dgm:t>
    </dgm:pt>
    <dgm:pt modelId="{48627B06-D669-49DC-892D-26DFA0DE8104}" type="pres">
      <dgm:prSet presAssocID="{1606185D-4B90-4319-A823-D71C3AAA7981}" presName="hierRoot2" presStyleCnt="0">
        <dgm:presLayoutVars>
          <dgm:hierBranch/>
        </dgm:presLayoutVars>
      </dgm:prSet>
      <dgm:spPr/>
    </dgm:pt>
    <dgm:pt modelId="{B990C479-55BD-45DC-9D8C-658F82CB501E}" type="pres">
      <dgm:prSet presAssocID="{1606185D-4B90-4319-A823-D71C3AAA7981}" presName="rootComposite" presStyleCnt="0"/>
      <dgm:spPr/>
    </dgm:pt>
    <dgm:pt modelId="{E032E160-28DF-4251-96E1-8F9F344F1ADB}" type="pres">
      <dgm:prSet presAssocID="{1606185D-4B90-4319-A823-D71C3AAA7981}" presName="rootText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AF5F512-6754-499A-BE4D-3F64B199A233}" type="pres">
      <dgm:prSet presAssocID="{1606185D-4B90-4319-A823-D71C3AAA7981}" presName="rootConnector" presStyleLbl="node3" presStyleIdx="1" presStyleCnt="8"/>
      <dgm:spPr/>
      <dgm:t>
        <a:bodyPr/>
        <a:lstStyle/>
        <a:p>
          <a:endParaRPr lang="en-GB"/>
        </a:p>
      </dgm:t>
    </dgm:pt>
    <dgm:pt modelId="{5D8FD5B7-1C4F-4E5C-A5DD-8FABF79B00AB}" type="pres">
      <dgm:prSet presAssocID="{1606185D-4B90-4319-A823-D71C3AAA7981}" presName="hierChild4" presStyleCnt="0"/>
      <dgm:spPr/>
    </dgm:pt>
    <dgm:pt modelId="{4C528CF5-E443-46A5-A5EA-9FB81792F47D}" type="pres">
      <dgm:prSet presAssocID="{E65D6BF5-C8F5-4BEC-B352-5FC5F64DB594}" presName="Name35" presStyleLbl="parChTrans1D4" presStyleIdx="2" presStyleCnt="9"/>
      <dgm:spPr/>
      <dgm:t>
        <a:bodyPr/>
        <a:lstStyle/>
        <a:p>
          <a:endParaRPr lang="en-GB"/>
        </a:p>
      </dgm:t>
    </dgm:pt>
    <dgm:pt modelId="{EA831406-04EF-47CC-A07B-591CBBD03E90}" type="pres">
      <dgm:prSet presAssocID="{B25DA81C-B3B5-4FC6-BAE0-8C19147C8F0F}" presName="hierRoot2" presStyleCnt="0">
        <dgm:presLayoutVars>
          <dgm:hierBranch val="init"/>
        </dgm:presLayoutVars>
      </dgm:prSet>
      <dgm:spPr/>
    </dgm:pt>
    <dgm:pt modelId="{6E076309-115A-4849-B1A0-CF0F5D81E9F8}" type="pres">
      <dgm:prSet presAssocID="{B25DA81C-B3B5-4FC6-BAE0-8C19147C8F0F}" presName="rootComposite" presStyleCnt="0"/>
      <dgm:spPr/>
    </dgm:pt>
    <dgm:pt modelId="{86579617-EC7E-4A7B-BC3A-F7455158AA9C}" type="pres">
      <dgm:prSet presAssocID="{B25DA81C-B3B5-4FC6-BAE0-8C19147C8F0F}" presName="rootText" presStyleLbl="node4" presStyleIdx="2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E547EBA-6685-4EF2-9726-4FEBA0FAF2D6}" type="pres">
      <dgm:prSet presAssocID="{B25DA81C-B3B5-4FC6-BAE0-8C19147C8F0F}" presName="rootConnector" presStyleLbl="node4" presStyleIdx="2" presStyleCnt="9"/>
      <dgm:spPr/>
      <dgm:t>
        <a:bodyPr/>
        <a:lstStyle/>
        <a:p>
          <a:endParaRPr lang="en-GB"/>
        </a:p>
      </dgm:t>
    </dgm:pt>
    <dgm:pt modelId="{2A64A520-C0C6-4F01-91E4-476D95D87521}" type="pres">
      <dgm:prSet presAssocID="{B25DA81C-B3B5-4FC6-BAE0-8C19147C8F0F}" presName="hierChild4" presStyleCnt="0"/>
      <dgm:spPr/>
    </dgm:pt>
    <dgm:pt modelId="{26C6ECAB-4473-4F33-B7E8-7AD810760539}" type="pres">
      <dgm:prSet presAssocID="{B25DA81C-B3B5-4FC6-BAE0-8C19147C8F0F}" presName="hierChild5" presStyleCnt="0"/>
      <dgm:spPr/>
    </dgm:pt>
    <dgm:pt modelId="{8D4957A1-F3DB-4B6F-877B-9096EAD8B1DD}" type="pres">
      <dgm:prSet presAssocID="{690FC651-E5B4-45E4-8C57-1526FF38C390}" presName="Name35" presStyleLbl="parChTrans1D4" presStyleIdx="3" presStyleCnt="9"/>
      <dgm:spPr/>
      <dgm:t>
        <a:bodyPr/>
        <a:lstStyle/>
        <a:p>
          <a:endParaRPr lang="en-GB"/>
        </a:p>
      </dgm:t>
    </dgm:pt>
    <dgm:pt modelId="{381C7C29-D76A-426F-B93F-B3CDB4DDA806}" type="pres">
      <dgm:prSet presAssocID="{22DE68CC-BBD3-4EA9-921C-09A006921147}" presName="hierRoot2" presStyleCnt="0">
        <dgm:presLayoutVars>
          <dgm:hierBranch val="init"/>
        </dgm:presLayoutVars>
      </dgm:prSet>
      <dgm:spPr/>
    </dgm:pt>
    <dgm:pt modelId="{5277C9CE-2978-408E-B8F1-143B232B00CD}" type="pres">
      <dgm:prSet presAssocID="{22DE68CC-BBD3-4EA9-921C-09A006921147}" presName="rootComposite" presStyleCnt="0"/>
      <dgm:spPr/>
    </dgm:pt>
    <dgm:pt modelId="{B7479C58-36D6-40BA-B63A-6BF1D82FF710}" type="pres">
      <dgm:prSet presAssocID="{22DE68CC-BBD3-4EA9-921C-09A006921147}" presName="rootText" presStyleLbl="node4" presStyleIdx="3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4E3A6BE-DB22-442C-8C0F-9BFBD06B4E25}" type="pres">
      <dgm:prSet presAssocID="{22DE68CC-BBD3-4EA9-921C-09A006921147}" presName="rootConnector" presStyleLbl="node4" presStyleIdx="3" presStyleCnt="9"/>
      <dgm:spPr/>
      <dgm:t>
        <a:bodyPr/>
        <a:lstStyle/>
        <a:p>
          <a:endParaRPr lang="en-GB"/>
        </a:p>
      </dgm:t>
    </dgm:pt>
    <dgm:pt modelId="{388EB720-2103-43A0-A4AB-1ECE72D990E4}" type="pres">
      <dgm:prSet presAssocID="{22DE68CC-BBD3-4EA9-921C-09A006921147}" presName="hierChild4" presStyleCnt="0"/>
      <dgm:spPr/>
    </dgm:pt>
    <dgm:pt modelId="{C693DEE5-0D67-429C-A6A7-DA94540400BA}" type="pres">
      <dgm:prSet presAssocID="{22DE68CC-BBD3-4EA9-921C-09A006921147}" presName="hierChild5" presStyleCnt="0"/>
      <dgm:spPr/>
    </dgm:pt>
    <dgm:pt modelId="{1F6B39EA-9FE0-4B98-B04E-6F38322F5B33}" type="pres">
      <dgm:prSet presAssocID="{1606185D-4B90-4319-A823-D71C3AAA7981}" presName="hierChild5" presStyleCnt="0"/>
      <dgm:spPr/>
    </dgm:pt>
    <dgm:pt modelId="{B09DA349-2196-4CC7-9A1A-F9DCB92E53CA}" type="pres">
      <dgm:prSet presAssocID="{7910EC26-BA81-4FB9-BDEF-CE6D03ED18F5}" presName="Name35" presStyleLbl="parChTrans1D3" presStyleIdx="2" presStyleCnt="8"/>
      <dgm:spPr/>
      <dgm:t>
        <a:bodyPr/>
        <a:lstStyle/>
        <a:p>
          <a:endParaRPr lang="en-GB"/>
        </a:p>
      </dgm:t>
    </dgm:pt>
    <dgm:pt modelId="{359C9C12-B2D7-44EE-83A1-027408C09569}" type="pres">
      <dgm:prSet presAssocID="{41030ECA-B6CE-4043-A929-767454A93AA4}" presName="hierRoot2" presStyleCnt="0">
        <dgm:presLayoutVars>
          <dgm:hierBranch/>
        </dgm:presLayoutVars>
      </dgm:prSet>
      <dgm:spPr/>
    </dgm:pt>
    <dgm:pt modelId="{F951A2D2-D6DE-4473-91C7-7FD15BD20B98}" type="pres">
      <dgm:prSet presAssocID="{41030ECA-B6CE-4043-A929-767454A93AA4}" presName="rootComposite" presStyleCnt="0"/>
      <dgm:spPr/>
    </dgm:pt>
    <dgm:pt modelId="{CACC07B0-B99D-4710-BE83-7A06387D4767}" type="pres">
      <dgm:prSet presAssocID="{41030ECA-B6CE-4043-A929-767454A93AA4}" presName="rootText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B4AF81E-77F9-4C2A-961B-D0977D16EDDF}" type="pres">
      <dgm:prSet presAssocID="{41030ECA-B6CE-4043-A929-767454A93AA4}" presName="rootConnector" presStyleLbl="node3" presStyleIdx="2" presStyleCnt="8"/>
      <dgm:spPr/>
      <dgm:t>
        <a:bodyPr/>
        <a:lstStyle/>
        <a:p>
          <a:endParaRPr lang="en-GB"/>
        </a:p>
      </dgm:t>
    </dgm:pt>
    <dgm:pt modelId="{D9AC46D0-37CD-4DEE-A1EC-074B94BB998E}" type="pres">
      <dgm:prSet presAssocID="{41030ECA-B6CE-4043-A929-767454A93AA4}" presName="hierChild4" presStyleCnt="0"/>
      <dgm:spPr/>
    </dgm:pt>
    <dgm:pt modelId="{32BAF883-FC51-4215-84A7-6810037F7125}" type="pres">
      <dgm:prSet presAssocID="{71FFAB3B-DE39-4E7F-8F27-57242EDF5BB0}" presName="Name35" presStyleLbl="parChTrans1D4" presStyleIdx="4" presStyleCnt="9"/>
      <dgm:spPr/>
      <dgm:t>
        <a:bodyPr/>
        <a:lstStyle/>
        <a:p>
          <a:endParaRPr lang="en-GB"/>
        </a:p>
      </dgm:t>
    </dgm:pt>
    <dgm:pt modelId="{56CF5105-05F0-4143-A60A-CB75802A7BBC}" type="pres">
      <dgm:prSet presAssocID="{E1636E7D-AF9C-4127-A636-54ECA0EBA15F}" presName="hierRoot2" presStyleCnt="0">
        <dgm:presLayoutVars>
          <dgm:hierBranch val="init"/>
        </dgm:presLayoutVars>
      </dgm:prSet>
      <dgm:spPr/>
    </dgm:pt>
    <dgm:pt modelId="{5ED7C138-2231-48BA-8841-1429AA9482F3}" type="pres">
      <dgm:prSet presAssocID="{E1636E7D-AF9C-4127-A636-54ECA0EBA15F}" presName="rootComposite" presStyleCnt="0"/>
      <dgm:spPr/>
    </dgm:pt>
    <dgm:pt modelId="{B548200F-6808-45AC-9BDF-13759C3ABE6C}" type="pres">
      <dgm:prSet presAssocID="{E1636E7D-AF9C-4127-A636-54ECA0EBA15F}" presName="rootText" presStyleLbl="node4" presStyleIdx="4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6F7E9ECA-BD49-44D4-80EA-5539B845B9B4}" type="pres">
      <dgm:prSet presAssocID="{E1636E7D-AF9C-4127-A636-54ECA0EBA15F}" presName="rootConnector" presStyleLbl="node4" presStyleIdx="4" presStyleCnt="9"/>
      <dgm:spPr/>
      <dgm:t>
        <a:bodyPr/>
        <a:lstStyle/>
        <a:p>
          <a:endParaRPr lang="en-GB"/>
        </a:p>
      </dgm:t>
    </dgm:pt>
    <dgm:pt modelId="{F78C02A8-BC60-44AC-82AA-6B00352DB84E}" type="pres">
      <dgm:prSet presAssocID="{E1636E7D-AF9C-4127-A636-54ECA0EBA15F}" presName="hierChild4" presStyleCnt="0"/>
      <dgm:spPr/>
    </dgm:pt>
    <dgm:pt modelId="{2086FB3F-F0D8-4A52-B0DE-C0EBD3E55C36}" type="pres">
      <dgm:prSet presAssocID="{E1636E7D-AF9C-4127-A636-54ECA0EBA15F}" presName="hierChild5" presStyleCnt="0"/>
      <dgm:spPr/>
    </dgm:pt>
    <dgm:pt modelId="{789A335B-42F4-48F9-879B-A51DC0A44BCA}" type="pres">
      <dgm:prSet presAssocID="{66D437DB-5D30-4C60-9E2B-955668721F69}" presName="Name35" presStyleLbl="parChTrans1D4" presStyleIdx="5" presStyleCnt="9"/>
      <dgm:spPr/>
      <dgm:t>
        <a:bodyPr/>
        <a:lstStyle/>
        <a:p>
          <a:endParaRPr lang="en-GB"/>
        </a:p>
      </dgm:t>
    </dgm:pt>
    <dgm:pt modelId="{070DE962-204E-455C-8BCB-42CC3FE32265}" type="pres">
      <dgm:prSet presAssocID="{0727AA0A-D47F-4359-A866-E24DC42976AB}" presName="hierRoot2" presStyleCnt="0">
        <dgm:presLayoutVars>
          <dgm:hierBranch val="init"/>
        </dgm:presLayoutVars>
      </dgm:prSet>
      <dgm:spPr/>
    </dgm:pt>
    <dgm:pt modelId="{D612CDB1-8DC6-4F16-9B59-95F0CB258446}" type="pres">
      <dgm:prSet presAssocID="{0727AA0A-D47F-4359-A866-E24DC42976AB}" presName="rootComposite" presStyleCnt="0"/>
      <dgm:spPr/>
    </dgm:pt>
    <dgm:pt modelId="{BE20675D-3882-43A3-AAE5-6E2E3569EF7B}" type="pres">
      <dgm:prSet presAssocID="{0727AA0A-D47F-4359-A866-E24DC42976AB}" presName="rootText" presStyleLbl="node4" presStyleIdx="5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2912A16-2CD0-437E-80FD-24BD7C5B1688}" type="pres">
      <dgm:prSet presAssocID="{0727AA0A-D47F-4359-A866-E24DC42976AB}" presName="rootConnector" presStyleLbl="node4" presStyleIdx="5" presStyleCnt="9"/>
      <dgm:spPr/>
      <dgm:t>
        <a:bodyPr/>
        <a:lstStyle/>
        <a:p>
          <a:endParaRPr lang="en-GB"/>
        </a:p>
      </dgm:t>
    </dgm:pt>
    <dgm:pt modelId="{6BEEE920-500F-4A34-8586-CE081F6839C2}" type="pres">
      <dgm:prSet presAssocID="{0727AA0A-D47F-4359-A866-E24DC42976AB}" presName="hierChild4" presStyleCnt="0"/>
      <dgm:spPr/>
    </dgm:pt>
    <dgm:pt modelId="{F512BAF9-AF21-444E-A47B-F4AFB5B515DB}" type="pres">
      <dgm:prSet presAssocID="{0727AA0A-D47F-4359-A866-E24DC42976AB}" presName="hierChild5" presStyleCnt="0"/>
      <dgm:spPr/>
    </dgm:pt>
    <dgm:pt modelId="{720B9801-F957-4006-8AC7-F1867D156210}" type="pres">
      <dgm:prSet presAssocID="{41030ECA-B6CE-4043-A929-767454A93AA4}" presName="hierChild5" presStyleCnt="0"/>
      <dgm:spPr/>
    </dgm:pt>
    <dgm:pt modelId="{2003F0B9-66B4-4E9A-9BD2-CE7DF885C239}" type="pres">
      <dgm:prSet presAssocID="{FBD8F551-1EDD-4DDA-B6E3-C2A8755325F7}" presName="hierChild5" presStyleCnt="0"/>
      <dgm:spPr/>
    </dgm:pt>
    <dgm:pt modelId="{2F741CAA-3DD3-464F-99A3-FC58BBC7E783}" type="pres">
      <dgm:prSet presAssocID="{C5A66327-9B84-4521-AF4F-22C991C0CC12}" presName="Name37" presStyleLbl="parChTrans1D2" presStyleIdx="1" presStyleCnt="5"/>
      <dgm:spPr/>
      <dgm:t>
        <a:bodyPr/>
        <a:lstStyle/>
        <a:p>
          <a:endParaRPr lang="en-GB"/>
        </a:p>
      </dgm:t>
    </dgm:pt>
    <dgm:pt modelId="{057421DF-8FA7-4CFD-B846-2B59BAABE890}" type="pres">
      <dgm:prSet presAssocID="{53161B73-6F3F-41B7-B705-3B1C9411DAE0}" presName="hierRoot2" presStyleCnt="0">
        <dgm:presLayoutVars>
          <dgm:hierBranch/>
        </dgm:presLayoutVars>
      </dgm:prSet>
      <dgm:spPr/>
    </dgm:pt>
    <dgm:pt modelId="{548B83A6-3475-4752-B255-A3B76BE3C599}" type="pres">
      <dgm:prSet presAssocID="{53161B73-6F3F-41B7-B705-3B1C9411DAE0}" presName="rootComposite" presStyleCnt="0"/>
      <dgm:spPr/>
    </dgm:pt>
    <dgm:pt modelId="{33CF21BD-0D9E-495D-8BE9-062A3384713B}" type="pres">
      <dgm:prSet presAssocID="{53161B73-6F3F-41B7-B705-3B1C9411DAE0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22023B2-C91E-4981-AA51-3F71FA4E1D74}" type="pres">
      <dgm:prSet presAssocID="{53161B73-6F3F-41B7-B705-3B1C9411DAE0}" presName="rootConnector" presStyleLbl="node2" presStyleIdx="1" presStyleCnt="4"/>
      <dgm:spPr/>
      <dgm:t>
        <a:bodyPr/>
        <a:lstStyle/>
        <a:p>
          <a:endParaRPr lang="en-GB"/>
        </a:p>
      </dgm:t>
    </dgm:pt>
    <dgm:pt modelId="{7B7CCA7E-BD67-409D-BF1E-778BA4348EC8}" type="pres">
      <dgm:prSet presAssocID="{53161B73-6F3F-41B7-B705-3B1C9411DAE0}" presName="hierChild4" presStyleCnt="0"/>
      <dgm:spPr/>
    </dgm:pt>
    <dgm:pt modelId="{A4A41E5D-FC90-47F2-8E58-262D0EEDF34D}" type="pres">
      <dgm:prSet presAssocID="{CAAF920D-45A1-4B86-AA9E-B077C8DA0509}" presName="Name35" presStyleLbl="parChTrans1D3" presStyleIdx="3" presStyleCnt="8"/>
      <dgm:spPr/>
      <dgm:t>
        <a:bodyPr/>
        <a:lstStyle/>
        <a:p>
          <a:endParaRPr lang="en-GB"/>
        </a:p>
      </dgm:t>
    </dgm:pt>
    <dgm:pt modelId="{576FEB1E-1B5F-4C6A-A96C-05F28B24CA84}" type="pres">
      <dgm:prSet presAssocID="{9B383F18-C2A2-4801-BA0A-57E0C865B2E5}" presName="hierRoot2" presStyleCnt="0">
        <dgm:presLayoutVars>
          <dgm:hierBranch/>
        </dgm:presLayoutVars>
      </dgm:prSet>
      <dgm:spPr/>
    </dgm:pt>
    <dgm:pt modelId="{B6703CD9-7F46-4D6E-9C25-8FC21558B80E}" type="pres">
      <dgm:prSet presAssocID="{9B383F18-C2A2-4801-BA0A-57E0C865B2E5}" presName="rootComposite" presStyleCnt="0"/>
      <dgm:spPr/>
    </dgm:pt>
    <dgm:pt modelId="{E89976F8-8F10-4295-9656-6407259C996A}" type="pres">
      <dgm:prSet presAssocID="{9B383F18-C2A2-4801-BA0A-57E0C865B2E5}" presName="rootText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345A7A9F-D5ED-41AF-B496-7264D60CB156}" type="pres">
      <dgm:prSet presAssocID="{9B383F18-C2A2-4801-BA0A-57E0C865B2E5}" presName="rootConnector" presStyleLbl="node3" presStyleIdx="3" presStyleCnt="8"/>
      <dgm:spPr/>
      <dgm:t>
        <a:bodyPr/>
        <a:lstStyle/>
        <a:p>
          <a:endParaRPr lang="en-GB"/>
        </a:p>
      </dgm:t>
    </dgm:pt>
    <dgm:pt modelId="{21A8C198-72CB-46E4-8A61-6919CB60397A}" type="pres">
      <dgm:prSet presAssocID="{9B383F18-C2A2-4801-BA0A-57E0C865B2E5}" presName="hierChild4" presStyleCnt="0"/>
      <dgm:spPr/>
    </dgm:pt>
    <dgm:pt modelId="{39CE3030-6441-431D-8332-8E69D9407037}" type="pres">
      <dgm:prSet presAssocID="{A7348409-A865-4A16-A4CA-E6A7EE881856}" presName="Name35" presStyleLbl="parChTrans1D4" presStyleIdx="6" presStyleCnt="9"/>
      <dgm:spPr/>
      <dgm:t>
        <a:bodyPr/>
        <a:lstStyle/>
        <a:p>
          <a:endParaRPr lang="en-GB"/>
        </a:p>
      </dgm:t>
    </dgm:pt>
    <dgm:pt modelId="{2EFCEA75-7156-482E-8A69-7FB6FD2C3346}" type="pres">
      <dgm:prSet presAssocID="{55201455-FFEE-4ABA-BCA7-3DBA3F22BA37}" presName="hierRoot2" presStyleCnt="0">
        <dgm:presLayoutVars>
          <dgm:hierBranch val="init"/>
        </dgm:presLayoutVars>
      </dgm:prSet>
      <dgm:spPr/>
    </dgm:pt>
    <dgm:pt modelId="{DE093AE5-39DD-43EF-8AD3-43795B271B75}" type="pres">
      <dgm:prSet presAssocID="{55201455-FFEE-4ABA-BCA7-3DBA3F22BA37}" presName="rootComposite" presStyleCnt="0"/>
      <dgm:spPr/>
    </dgm:pt>
    <dgm:pt modelId="{B6978F72-C9BD-4DF2-B996-B1315748715B}" type="pres">
      <dgm:prSet presAssocID="{55201455-FFEE-4ABA-BCA7-3DBA3F22BA37}" presName="rootText" presStyleLbl="node4" presStyleIdx="6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A07BB0F-C310-4FCD-97DB-B2D127CD55CF}" type="pres">
      <dgm:prSet presAssocID="{55201455-FFEE-4ABA-BCA7-3DBA3F22BA37}" presName="rootConnector" presStyleLbl="node4" presStyleIdx="6" presStyleCnt="9"/>
      <dgm:spPr/>
      <dgm:t>
        <a:bodyPr/>
        <a:lstStyle/>
        <a:p>
          <a:endParaRPr lang="en-GB"/>
        </a:p>
      </dgm:t>
    </dgm:pt>
    <dgm:pt modelId="{01DF596D-557C-4DC3-9276-39C8B4AD97B4}" type="pres">
      <dgm:prSet presAssocID="{55201455-FFEE-4ABA-BCA7-3DBA3F22BA37}" presName="hierChild4" presStyleCnt="0"/>
      <dgm:spPr/>
    </dgm:pt>
    <dgm:pt modelId="{6624EC2B-5837-446F-8809-8D2A79643737}" type="pres">
      <dgm:prSet presAssocID="{55201455-FFEE-4ABA-BCA7-3DBA3F22BA37}" presName="hierChild5" presStyleCnt="0"/>
      <dgm:spPr/>
    </dgm:pt>
    <dgm:pt modelId="{BF946649-5B8B-49F5-B18D-E8116A66A18F}" type="pres">
      <dgm:prSet presAssocID="{9B383F18-C2A2-4801-BA0A-57E0C865B2E5}" presName="hierChild5" presStyleCnt="0"/>
      <dgm:spPr/>
    </dgm:pt>
    <dgm:pt modelId="{B1D80999-3407-4376-8865-FC32B1274FD4}" type="pres">
      <dgm:prSet presAssocID="{1BB5CDDF-C53C-4873-A296-6C676BF00C85}" presName="Name35" presStyleLbl="parChTrans1D3" presStyleIdx="4" presStyleCnt="8"/>
      <dgm:spPr/>
      <dgm:t>
        <a:bodyPr/>
        <a:lstStyle/>
        <a:p>
          <a:endParaRPr lang="en-GB"/>
        </a:p>
      </dgm:t>
    </dgm:pt>
    <dgm:pt modelId="{268A3577-5755-4CBF-A6BC-1C4FEF0C986B}" type="pres">
      <dgm:prSet presAssocID="{544879AE-76AA-4A06-98FC-CB2A3C827E7A}" presName="hierRoot2" presStyleCnt="0">
        <dgm:presLayoutVars>
          <dgm:hierBranch val="init"/>
        </dgm:presLayoutVars>
      </dgm:prSet>
      <dgm:spPr/>
    </dgm:pt>
    <dgm:pt modelId="{014B7E47-3A89-4E87-B4C9-4C59FA4F4DE7}" type="pres">
      <dgm:prSet presAssocID="{544879AE-76AA-4A06-98FC-CB2A3C827E7A}" presName="rootComposite" presStyleCnt="0"/>
      <dgm:spPr/>
    </dgm:pt>
    <dgm:pt modelId="{43726660-9344-424D-AE5F-7E535EBF4177}" type="pres">
      <dgm:prSet presAssocID="{544879AE-76AA-4A06-98FC-CB2A3C827E7A}" presName="rootText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DDD14FC0-8419-4ACD-8D2E-C4BED2516431}" type="pres">
      <dgm:prSet presAssocID="{544879AE-76AA-4A06-98FC-CB2A3C827E7A}" presName="rootConnector" presStyleLbl="node3" presStyleIdx="4" presStyleCnt="8"/>
      <dgm:spPr/>
      <dgm:t>
        <a:bodyPr/>
        <a:lstStyle/>
        <a:p>
          <a:endParaRPr lang="en-GB"/>
        </a:p>
      </dgm:t>
    </dgm:pt>
    <dgm:pt modelId="{CD480DE3-E54D-42DD-9CF2-80C5F7DFFE3F}" type="pres">
      <dgm:prSet presAssocID="{544879AE-76AA-4A06-98FC-CB2A3C827E7A}" presName="hierChild4" presStyleCnt="0"/>
      <dgm:spPr/>
    </dgm:pt>
    <dgm:pt modelId="{9DF8110D-60D8-40B2-93F4-A99E5EDF0BC6}" type="pres">
      <dgm:prSet presAssocID="{544879AE-76AA-4A06-98FC-CB2A3C827E7A}" presName="hierChild5" presStyleCnt="0"/>
      <dgm:spPr/>
    </dgm:pt>
    <dgm:pt modelId="{0424A2CD-AC7F-4A27-94B3-D95760898291}" type="pres">
      <dgm:prSet presAssocID="{A1D65911-8B9A-4E40-B48C-93D1A6B5A339}" presName="Name35" presStyleLbl="parChTrans1D3" presStyleIdx="5" presStyleCnt="8"/>
      <dgm:spPr/>
      <dgm:t>
        <a:bodyPr/>
        <a:lstStyle/>
        <a:p>
          <a:endParaRPr lang="en-GB"/>
        </a:p>
      </dgm:t>
    </dgm:pt>
    <dgm:pt modelId="{F2F55EDE-AD21-4CDC-B4BE-55E9FC10559D}" type="pres">
      <dgm:prSet presAssocID="{BA2EFA5D-C00D-40F8-B934-C2A746F1B41F}" presName="hierRoot2" presStyleCnt="0">
        <dgm:presLayoutVars>
          <dgm:hierBranch val="init"/>
        </dgm:presLayoutVars>
      </dgm:prSet>
      <dgm:spPr/>
    </dgm:pt>
    <dgm:pt modelId="{A941F8E5-8358-4722-8EAD-913398187584}" type="pres">
      <dgm:prSet presAssocID="{BA2EFA5D-C00D-40F8-B934-C2A746F1B41F}" presName="rootComposite" presStyleCnt="0"/>
      <dgm:spPr/>
    </dgm:pt>
    <dgm:pt modelId="{2E08FD2A-A522-4564-8AC9-BAC59B38D732}" type="pres">
      <dgm:prSet presAssocID="{BA2EFA5D-C00D-40F8-B934-C2A746F1B41F}" presName="rootText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CDC06CE-66D3-4141-BBA0-DF76027B69B3}" type="pres">
      <dgm:prSet presAssocID="{BA2EFA5D-C00D-40F8-B934-C2A746F1B41F}" presName="rootConnector" presStyleLbl="node3" presStyleIdx="5" presStyleCnt="8"/>
      <dgm:spPr/>
      <dgm:t>
        <a:bodyPr/>
        <a:lstStyle/>
        <a:p>
          <a:endParaRPr lang="en-GB"/>
        </a:p>
      </dgm:t>
    </dgm:pt>
    <dgm:pt modelId="{D8C4A4BC-29AB-4B95-B333-16405FC20FCB}" type="pres">
      <dgm:prSet presAssocID="{BA2EFA5D-C00D-40F8-B934-C2A746F1B41F}" presName="hierChild4" presStyleCnt="0"/>
      <dgm:spPr/>
    </dgm:pt>
    <dgm:pt modelId="{FCCD67D7-D204-4ED5-97A5-76642BB9C7C4}" type="pres">
      <dgm:prSet presAssocID="{BA2EFA5D-C00D-40F8-B934-C2A746F1B41F}" presName="hierChild5" presStyleCnt="0"/>
      <dgm:spPr/>
    </dgm:pt>
    <dgm:pt modelId="{BEB0F168-5F13-4F83-9624-2E51CC24D7E3}" type="pres">
      <dgm:prSet presAssocID="{53161B73-6F3F-41B7-B705-3B1C9411DAE0}" presName="hierChild5" presStyleCnt="0"/>
      <dgm:spPr/>
    </dgm:pt>
    <dgm:pt modelId="{334D7792-5F82-4FB3-8B6E-A34D5E8906D7}" type="pres">
      <dgm:prSet presAssocID="{F02A134E-E5B6-4875-BA4E-1664B114AC2A}" presName="Name37" presStyleLbl="parChTrans1D2" presStyleIdx="2" presStyleCnt="5"/>
      <dgm:spPr/>
      <dgm:t>
        <a:bodyPr/>
        <a:lstStyle/>
        <a:p>
          <a:endParaRPr lang="en-GB"/>
        </a:p>
      </dgm:t>
    </dgm:pt>
    <dgm:pt modelId="{C419CD6B-5AD4-43CA-8054-2C9420F7E5BF}" type="pres">
      <dgm:prSet presAssocID="{1F2A2E7B-EFA6-4DFF-A8DA-E20E8511D6D3}" presName="hierRoot2" presStyleCnt="0">
        <dgm:presLayoutVars>
          <dgm:hierBranch val="init"/>
        </dgm:presLayoutVars>
      </dgm:prSet>
      <dgm:spPr/>
    </dgm:pt>
    <dgm:pt modelId="{6E9AAF05-C75F-4437-A395-F19F35E2F21B}" type="pres">
      <dgm:prSet presAssocID="{1F2A2E7B-EFA6-4DFF-A8DA-E20E8511D6D3}" presName="rootComposite" presStyleCnt="0"/>
      <dgm:spPr/>
    </dgm:pt>
    <dgm:pt modelId="{E249972F-ECDE-4910-98BA-033818E89BB0}" type="pres">
      <dgm:prSet presAssocID="{1F2A2E7B-EFA6-4DFF-A8DA-E20E8511D6D3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896D018-2E33-4C15-B43D-31743C7069CA}" type="pres">
      <dgm:prSet presAssocID="{1F2A2E7B-EFA6-4DFF-A8DA-E20E8511D6D3}" presName="rootConnector" presStyleLbl="node2" presStyleIdx="2" presStyleCnt="4"/>
      <dgm:spPr/>
      <dgm:t>
        <a:bodyPr/>
        <a:lstStyle/>
        <a:p>
          <a:endParaRPr lang="en-GB"/>
        </a:p>
      </dgm:t>
    </dgm:pt>
    <dgm:pt modelId="{E2C0B5B0-776A-4FC2-AC93-844B5160EE27}" type="pres">
      <dgm:prSet presAssocID="{1F2A2E7B-EFA6-4DFF-A8DA-E20E8511D6D3}" presName="hierChild4" presStyleCnt="0"/>
      <dgm:spPr/>
    </dgm:pt>
    <dgm:pt modelId="{A67F7FD1-4F4B-40CC-9D03-D25E2B9E2283}" type="pres">
      <dgm:prSet presAssocID="{9087186C-64B4-4FE1-97BC-C3347A10F77D}" presName="Name37" presStyleLbl="parChTrans1D3" presStyleIdx="6" presStyleCnt="8"/>
      <dgm:spPr/>
      <dgm:t>
        <a:bodyPr/>
        <a:lstStyle/>
        <a:p>
          <a:endParaRPr lang="en-GB"/>
        </a:p>
      </dgm:t>
    </dgm:pt>
    <dgm:pt modelId="{95BECEC4-4041-4CB6-A531-2E87C87F6E47}" type="pres">
      <dgm:prSet presAssocID="{9A9D5106-E409-40CD-88CA-40ED814F1FCC}" presName="hierRoot2" presStyleCnt="0">
        <dgm:presLayoutVars>
          <dgm:hierBranch/>
        </dgm:presLayoutVars>
      </dgm:prSet>
      <dgm:spPr/>
    </dgm:pt>
    <dgm:pt modelId="{86880E56-6F35-4202-A774-15D7F8482366}" type="pres">
      <dgm:prSet presAssocID="{9A9D5106-E409-40CD-88CA-40ED814F1FCC}" presName="rootComposite" presStyleCnt="0"/>
      <dgm:spPr/>
    </dgm:pt>
    <dgm:pt modelId="{806AED06-FAF6-4503-AC2F-E9AD9518F6D7}" type="pres">
      <dgm:prSet presAssocID="{9A9D5106-E409-40CD-88CA-40ED814F1FCC}" presName="rootText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B0E1C2F-7456-4244-A579-2D3F012EC750}" type="pres">
      <dgm:prSet presAssocID="{9A9D5106-E409-40CD-88CA-40ED814F1FCC}" presName="rootConnector" presStyleLbl="node3" presStyleIdx="6" presStyleCnt="8"/>
      <dgm:spPr/>
      <dgm:t>
        <a:bodyPr/>
        <a:lstStyle/>
        <a:p>
          <a:endParaRPr lang="en-GB"/>
        </a:p>
      </dgm:t>
    </dgm:pt>
    <dgm:pt modelId="{714F4F49-FD1F-4B53-BB7F-C638C6A29BAA}" type="pres">
      <dgm:prSet presAssocID="{9A9D5106-E409-40CD-88CA-40ED814F1FCC}" presName="hierChild4" presStyleCnt="0"/>
      <dgm:spPr/>
    </dgm:pt>
    <dgm:pt modelId="{1FB0F150-C13C-40E7-BB58-39BB6091AE25}" type="pres">
      <dgm:prSet presAssocID="{5757CC89-FEB0-4A7B-840F-70D595AEA02F}" presName="Name35" presStyleLbl="parChTrans1D4" presStyleIdx="7" presStyleCnt="9"/>
      <dgm:spPr/>
      <dgm:t>
        <a:bodyPr/>
        <a:lstStyle/>
        <a:p>
          <a:endParaRPr lang="en-GB"/>
        </a:p>
      </dgm:t>
    </dgm:pt>
    <dgm:pt modelId="{32058272-6010-4770-8AF6-908AD6DD2C7C}" type="pres">
      <dgm:prSet presAssocID="{4E9E73D2-EB3E-43FC-A8B9-5B7C3119C243}" presName="hierRoot2" presStyleCnt="0">
        <dgm:presLayoutVars>
          <dgm:hierBranch val="init"/>
        </dgm:presLayoutVars>
      </dgm:prSet>
      <dgm:spPr/>
    </dgm:pt>
    <dgm:pt modelId="{0703EBDF-DE0F-4A94-BBC9-C3F9A2244476}" type="pres">
      <dgm:prSet presAssocID="{4E9E73D2-EB3E-43FC-A8B9-5B7C3119C243}" presName="rootComposite" presStyleCnt="0"/>
      <dgm:spPr/>
    </dgm:pt>
    <dgm:pt modelId="{1A89B1B9-A286-4839-996A-B60EF3B85C08}" type="pres">
      <dgm:prSet presAssocID="{4E9E73D2-EB3E-43FC-A8B9-5B7C3119C243}" presName="rootText" presStyleLbl="node4" presStyleIdx="7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FA65250-9AB5-4F03-982F-64C5C3504F12}" type="pres">
      <dgm:prSet presAssocID="{4E9E73D2-EB3E-43FC-A8B9-5B7C3119C243}" presName="rootConnector" presStyleLbl="node4" presStyleIdx="7" presStyleCnt="9"/>
      <dgm:spPr/>
      <dgm:t>
        <a:bodyPr/>
        <a:lstStyle/>
        <a:p>
          <a:endParaRPr lang="en-GB"/>
        </a:p>
      </dgm:t>
    </dgm:pt>
    <dgm:pt modelId="{EA87A02F-CA9C-4968-AFC7-5DBCABC7F61B}" type="pres">
      <dgm:prSet presAssocID="{4E9E73D2-EB3E-43FC-A8B9-5B7C3119C243}" presName="hierChild4" presStyleCnt="0"/>
      <dgm:spPr/>
    </dgm:pt>
    <dgm:pt modelId="{B6557BD2-0235-4897-A339-EBBB425787B8}" type="pres">
      <dgm:prSet presAssocID="{4E9E73D2-EB3E-43FC-A8B9-5B7C3119C243}" presName="hierChild5" presStyleCnt="0"/>
      <dgm:spPr/>
    </dgm:pt>
    <dgm:pt modelId="{FB281993-95AE-4CF0-8EBE-8A089071C9E5}" type="pres">
      <dgm:prSet presAssocID="{9A9D5106-E409-40CD-88CA-40ED814F1FCC}" presName="hierChild5" presStyleCnt="0"/>
      <dgm:spPr/>
    </dgm:pt>
    <dgm:pt modelId="{E4197967-B4AB-4630-A4CA-9E7FFA9DF356}" type="pres">
      <dgm:prSet presAssocID="{1F2A2E7B-EFA6-4DFF-A8DA-E20E8511D6D3}" presName="hierChild5" presStyleCnt="0"/>
      <dgm:spPr/>
    </dgm:pt>
    <dgm:pt modelId="{33AF504A-0560-4B51-972C-1DBEE27D2547}" type="pres">
      <dgm:prSet presAssocID="{1888720E-5A99-41F8-B6A2-B7F883054FF4}" presName="Name37" presStyleLbl="parChTrans1D2" presStyleIdx="3" presStyleCnt="5"/>
      <dgm:spPr/>
      <dgm:t>
        <a:bodyPr/>
        <a:lstStyle/>
        <a:p>
          <a:endParaRPr lang="en-GB"/>
        </a:p>
      </dgm:t>
    </dgm:pt>
    <dgm:pt modelId="{8A34A103-2A45-46F8-B673-853905553865}" type="pres">
      <dgm:prSet presAssocID="{2B54F9EE-E612-4220-9FCC-BE39D7CF25BA}" presName="hierRoot2" presStyleCnt="0">
        <dgm:presLayoutVars>
          <dgm:hierBranch val="init"/>
        </dgm:presLayoutVars>
      </dgm:prSet>
      <dgm:spPr/>
    </dgm:pt>
    <dgm:pt modelId="{D3E5E9D9-3D0A-4E5F-845F-3B64F5420BD7}" type="pres">
      <dgm:prSet presAssocID="{2B54F9EE-E612-4220-9FCC-BE39D7CF25BA}" presName="rootComposite" presStyleCnt="0"/>
      <dgm:spPr/>
    </dgm:pt>
    <dgm:pt modelId="{356AC34D-905D-4F74-92FF-DFBFD3C93FD0}" type="pres">
      <dgm:prSet presAssocID="{2B54F9EE-E612-4220-9FCC-BE39D7CF25BA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24088E9-B78F-4993-9FF4-90DE550BE7BA}" type="pres">
      <dgm:prSet presAssocID="{2B54F9EE-E612-4220-9FCC-BE39D7CF25BA}" presName="rootConnector" presStyleLbl="node2" presStyleIdx="3" presStyleCnt="4"/>
      <dgm:spPr/>
      <dgm:t>
        <a:bodyPr/>
        <a:lstStyle/>
        <a:p>
          <a:endParaRPr lang="en-GB"/>
        </a:p>
      </dgm:t>
    </dgm:pt>
    <dgm:pt modelId="{3576B67C-1CAE-487A-9715-D4864ECCD9B9}" type="pres">
      <dgm:prSet presAssocID="{2B54F9EE-E612-4220-9FCC-BE39D7CF25BA}" presName="hierChild4" presStyleCnt="0"/>
      <dgm:spPr/>
    </dgm:pt>
    <dgm:pt modelId="{449BDA48-873A-4CB5-BEA7-12BED39822CD}" type="pres">
      <dgm:prSet presAssocID="{3D5624CA-5910-4326-A114-A9FA852BCB7D}" presName="Name37" presStyleLbl="parChTrans1D3" presStyleIdx="7" presStyleCnt="8"/>
      <dgm:spPr/>
      <dgm:t>
        <a:bodyPr/>
        <a:lstStyle/>
        <a:p>
          <a:endParaRPr lang="en-GB"/>
        </a:p>
      </dgm:t>
    </dgm:pt>
    <dgm:pt modelId="{23A88E2C-9771-4140-8441-D13BC6D96A01}" type="pres">
      <dgm:prSet presAssocID="{16855ABD-7FBF-4C64-866E-8C5AA3C0E49E}" presName="hierRoot2" presStyleCnt="0">
        <dgm:presLayoutVars>
          <dgm:hierBranch/>
        </dgm:presLayoutVars>
      </dgm:prSet>
      <dgm:spPr/>
    </dgm:pt>
    <dgm:pt modelId="{81190C20-94FD-40BF-9ABB-C9DDA6E8E9C0}" type="pres">
      <dgm:prSet presAssocID="{16855ABD-7FBF-4C64-866E-8C5AA3C0E49E}" presName="rootComposite" presStyleCnt="0"/>
      <dgm:spPr/>
    </dgm:pt>
    <dgm:pt modelId="{4B98B5EF-E1DA-405E-8800-E48CA5C7A576}" type="pres">
      <dgm:prSet presAssocID="{16855ABD-7FBF-4C64-866E-8C5AA3C0E49E}" presName="rootText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A05C62A-524D-4805-BC2D-49CE5003507F}" type="pres">
      <dgm:prSet presAssocID="{16855ABD-7FBF-4C64-866E-8C5AA3C0E49E}" presName="rootConnector" presStyleLbl="node3" presStyleIdx="7" presStyleCnt="8"/>
      <dgm:spPr/>
      <dgm:t>
        <a:bodyPr/>
        <a:lstStyle/>
        <a:p>
          <a:endParaRPr lang="en-GB"/>
        </a:p>
      </dgm:t>
    </dgm:pt>
    <dgm:pt modelId="{ADB23965-5C48-4DFA-ABC1-6CFEDA570D63}" type="pres">
      <dgm:prSet presAssocID="{16855ABD-7FBF-4C64-866E-8C5AA3C0E49E}" presName="hierChild4" presStyleCnt="0"/>
      <dgm:spPr/>
    </dgm:pt>
    <dgm:pt modelId="{D39F08E9-9C2A-46C9-B859-4839B6B0BDE8}" type="pres">
      <dgm:prSet presAssocID="{A9190CA0-46A3-4876-BC4D-AD0DE73CA308}" presName="Name35" presStyleLbl="parChTrans1D4" presStyleIdx="8" presStyleCnt="9"/>
      <dgm:spPr/>
      <dgm:t>
        <a:bodyPr/>
        <a:lstStyle/>
        <a:p>
          <a:endParaRPr lang="en-GB"/>
        </a:p>
      </dgm:t>
    </dgm:pt>
    <dgm:pt modelId="{8474F784-3BFF-4E1B-B6C5-9E681E0AFDF1}" type="pres">
      <dgm:prSet presAssocID="{1C623D2A-0676-4622-882F-D53C8EE3B27E}" presName="hierRoot2" presStyleCnt="0">
        <dgm:presLayoutVars>
          <dgm:hierBranch val="init"/>
        </dgm:presLayoutVars>
      </dgm:prSet>
      <dgm:spPr/>
    </dgm:pt>
    <dgm:pt modelId="{C24E2ABB-9779-4F58-A7BE-1C25FFF2EBE0}" type="pres">
      <dgm:prSet presAssocID="{1C623D2A-0676-4622-882F-D53C8EE3B27E}" presName="rootComposite" presStyleCnt="0"/>
      <dgm:spPr/>
    </dgm:pt>
    <dgm:pt modelId="{C436CF0E-646D-4D34-B36D-B87B8ECAC6A8}" type="pres">
      <dgm:prSet presAssocID="{1C623D2A-0676-4622-882F-D53C8EE3B27E}" presName="rootText" presStyleLbl="node4" presStyleIdx="8" presStyleCnt="9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FEF43D0A-2AA2-4D66-831C-80C6F11451CA}" type="pres">
      <dgm:prSet presAssocID="{1C623D2A-0676-4622-882F-D53C8EE3B27E}" presName="rootConnector" presStyleLbl="node4" presStyleIdx="8" presStyleCnt="9"/>
      <dgm:spPr/>
      <dgm:t>
        <a:bodyPr/>
        <a:lstStyle/>
        <a:p>
          <a:endParaRPr lang="en-GB"/>
        </a:p>
      </dgm:t>
    </dgm:pt>
    <dgm:pt modelId="{DBF13F2C-4770-463F-9D05-86D1CA9074A7}" type="pres">
      <dgm:prSet presAssocID="{1C623D2A-0676-4622-882F-D53C8EE3B27E}" presName="hierChild4" presStyleCnt="0"/>
      <dgm:spPr/>
    </dgm:pt>
    <dgm:pt modelId="{5ABA3333-BE18-4C57-82F1-630C6E84FFC0}" type="pres">
      <dgm:prSet presAssocID="{1C623D2A-0676-4622-882F-D53C8EE3B27E}" presName="hierChild5" presStyleCnt="0"/>
      <dgm:spPr/>
    </dgm:pt>
    <dgm:pt modelId="{8F22C6F4-88DA-47A5-A6AB-DBCD9D9940EA}" type="pres">
      <dgm:prSet presAssocID="{16855ABD-7FBF-4C64-866E-8C5AA3C0E49E}" presName="hierChild5" presStyleCnt="0"/>
      <dgm:spPr/>
    </dgm:pt>
    <dgm:pt modelId="{5813C856-932A-46AB-9E35-C964D7C580AB}" type="pres">
      <dgm:prSet presAssocID="{2B54F9EE-E612-4220-9FCC-BE39D7CF25BA}" presName="hierChild5" presStyleCnt="0"/>
      <dgm:spPr/>
    </dgm:pt>
    <dgm:pt modelId="{55D18A8C-7A94-4CC4-B9C4-66AB2D9F0574}" type="pres">
      <dgm:prSet presAssocID="{B89C5314-6C0F-4A53-B15F-EF973FC8C2AD}" presName="hierChild3" presStyleCnt="0"/>
      <dgm:spPr/>
    </dgm:pt>
    <dgm:pt modelId="{C6551456-7786-4958-BB34-06DC458C71E2}" type="pres">
      <dgm:prSet presAssocID="{32F3871C-2C1D-47BC-AD9C-1CAAA2F61F72}" presName="Name111" presStyleLbl="parChTrans1D2" presStyleIdx="4" presStyleCnt="5"/>
      <dgm:spPr/>
      <dgm:t>
        <a:bodyPr/>
        <a:lstStyle/>
        <a:p>
          <a:endParaRPr lang="en-GB"/>
        </a:p>
      </dgm:t>
    </dgm:pt>
    <dgm:pt modelId="{2ED84B7C-35AB-4C22-9B96-9F5B0E983EE4}" type="pres">
      <dgm:prSet presAssocID="{80A8A6A2-9C1D-47E1-A680-BA7D34FD0073}" presName="hierRoot3" presStyleCnt="0">
        <dgm:presLayoutVars>
          <dgm:hierBranch val="init"/>
        </dgm:presLayoutVars>
      </dgm:prSet>
      <dgm:spPr/>
    </dgm:pt>
    <dgm:pt modelId="{8BF1818D-2374-4A71-95DF-0E10465C4D6E}" type="pres">
      <dgm:prSet presAssocID="{80A8A6A2-9C1D-47E1-A680-BA7D34FD0073}" presName="rootComposite3" presStyleCnt="0"/>
      <dgm:spPr/>
    </dgm:pt>
    <dgm:pt modelId="{64B7FF60-5CFF-4C26-98ED-2F3556A6F00D}" type="pres">
      <dgm:prSet presAssocID="{80A8A6A2-9C1D-47E1-A680-BA7D34FD0073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01C26F9-97DE-4B52-AC47-B884E5D3C5AD}" type="pres">
      <dgm:prSet presAssocID="{80A8A6A2-9C1D-47E1-A680-BA7D34FD0073}" presName="rootConnector3" presStyleLbl="asst1" presStyleIdx="0" presStyleCnt="1"/>
      <dgm:spPr/>
      <dgm:t>
        <a:bodyPr/>
        <a:lstStyle/>
        <a:p>
          <a:endParaRPr lang="en-GB"/>
        </a:p>
      </dgm:t>
    </dgm:pt>
    <dgm:pt modelId="{20E4A5A9-71FB-46E2-AA64-B1D20BC448DE}" type="pres">
      <dgm:prSet presAssocID="{80A8A6A2-9C1D-47E1-A680-BA7D34FD0073}" presName="hierChild6" presStyleCnt="0"/>
      <dgm:spPr/>
    </dgm:pt>
    <dgm:pt modelId="{AA9F7F6D-E32C-40D8-AB69-790FD4087BE2}" type="pres">
      <dgm:prSet presAssocID="{80A8A6A2-9C1D-47E1-A680-BA7D34FD0073}" presName="hierChild7" presStyleCnt="0"/>
      <dgm:spPr/>
    </dgm:pt>
  </dgm:ptLst>
  <dgm:cxnLst>
    <dgm:cxn modelId="{3DA5846F-14A3-4404-88B9-EB59FDD2F34E}" type="presOf" srcId="{544879AE-76AA-4A06-98FC-CB2A3C827E7A}" destId="{43726660-9344-424D-AE5F-7E535EBF4177}" srcOrd="0" destOrd="0" presId="urn:microsoft.com/office/officeart/2005/8/layout/orgChart1"/>
    <dgm:cxn modelId="{A8EE293B-4D7A-419A-9040-586750BECD20}" type="presOf" srcId="{A7348409-A865-4A16-A4CA-E6A7EE881856}" destId="{39CE3030-6441-431D-8332-8E69D9407037}" srcOrd="0" destOrd="0" presId="urn:microsoft.com/office/officeart/2005/8/layout/orgChart1"/>
    <dgm:cxn modelId="{950BDB64-AC5B-4377-AB0D-2B91F91D2F60}" type="presOf" srcId="{11ACB963-24BD-49A5-8F6A-4C6C3C0C7E54}" destId="{33C5FFBC-1505-43E1-987F-8723DDCC6F39}" srcOrd="1" destOrd="0" presId="urn:microsoft.com/office/officeart/2005/8/layout/orgChart1"/>
    <dgm:cxn modelId="{2FA16620-2E2C-43A5-95C9-9D3025F29CA5}" type="presOf" srcId="{E65D6BF5-C8F5-4BEC-B352-5FC5F64DB594}" destId="{4C528CF5-E443-46A5-A5EA-9FB81792F47D}" srcOrd="0" destOrd="0" presId="urn:microsoft.com/office/officeart/2005/8/layout/orgChart1"/>
    <dgm:cxn modelId="{13D8D3F0-E13B-4507-A7EC-E39F919FED56}" type="presOf" srcId="{DDC21BEA-4E3D-4E4C-A3D1-EA33260460E1}" destId="{6830CEC8-9ECD-48E4-9C83-A37837855968}" srcOrd="0" destOrd="0" presId="urn:microsoft.com/office/officeart/2005/8/layout/orgChart1"/>
    <dgm:cxn modelId="{6C22FDAA-4B67-4B38-AFED-8215126128B7}" type="presOf" srcId="{C5A66327-9B84-4521-AF4F-22C991C0CC12}" destId="{2F741CAA-3DD3-464F-99A3-FC58BBC7E783}" srcOrd="0" destOrd="0" presId="urn:microsoft.com/office/officeart/2005/8/layout/orgChart1"/>
    <dgm:cxn modelId="{9C36258C-99CD-4D51-A126-4A570360A411}" srcId="{53161B73-6F3F-41B7-B705-3B1C9411DAE0}" destId="{9B383F18-C2A2-4801-BA0A-57E0C865B2E5}" srcOrd="0" destOrd="0" parTransId="{CAAF920D-45A1-4B86-AA9E-B077C8DA0509}" sibTransId="{A029BF40-9E06-44E6-AB99-91176310A8D5}"/>
    <dgm:cxn modelId="{5AF85635-7762-46FC-8909-FB4C73F62769}" type="presOf" srcId="{B25DA81C-B3B5-4FC6-BAE0-8C19147C8F0F}" destId="{0E547EBA-6685-4EF2-9726-4FEBA0FAF2D6}" srcOrd="1" destOrd="0" presId="urn:microsoft.com/office/officeart/2005/8/layout/orgChart1"/>
    <dgm:cxn modelId="{E6CB654C-EDDD-49ED-B124-021D8090105B}" type="presOf" srcId="{FBD8F551-1EDD-4DDA-B6E3-C2A8755325F7}" destId="{218B6FFF-A750-4530-8856-679691528C48}" srcOrd="1" destOrd="0" presId="urn:microsoft.com/office/officeart/2005/8/layout/orgChart1"/>
    <dgm:cxn modelId="{A14B982A-F205-416A-A75B-B59816A428BC}" type="presOf" srcId="{53161B73-6F3F-41B7-B705-3B1C9411DAE0}" destId="{022023B2-C91E-4981-AA51-3F71FA4E1D74}" srcOrd="1" destOrd="0" presId="urn:microsoft.com/office/officeart/2005/8/layout/orgChart1"/>
    <dgm:cxn modelId="{03366970-87DF-4039-8405-547825F03DD9}" type="presOf" srcId="{53161B73-6F3F-41B7-B705-3B1C9411DAE0}" destId="{33CF21BD-0D9E-495D-8BE9-062A3384713B}" srcOrd="0" destOrd="0" presId="urn:microsoft.com/office/officeart/2005/8/layout/orgChart1"/>
    <dgm:cxn modelId="{1185E144-AE12-459F-AB57-E6EB29944FEE}" type="presOf" srcId="{1606185D-4B90-4319-A823-D71C3AAA7981}" destId="{3AF5F512-6754-499A-BE4D-3F64B199A233}" srcOrd="1" destOrd="0" presId="urn:microsoft.com/office/officeart/2005/8/layout/orgChart1"/>
    <dgm:cxn modelId="{94B0BC5A-76E9-4848-B7E4-2240CDBD0350}" type="presOf" srcId="{9A9D5106-E409-40CD-88CA-40ED814F1FCC}" destId="{FB0E1C2F-7456-4244-A579-2D3F012EC750}" srcOrd="1" destOrd="0" presId="urn:microsoft.com/office/officeart/2005/8/layout/orgChart1"/>
    <dgm:cxn modelId="{D8E13711-6A19-4470-8599-A3C0B74DD0EF}" srcId="{B89C5314-6C0F-4A53-B15F-EF973FC8C2AD}" destId="{1F2A2E7B-EFA6-4DFF-A8DA-E20E8511D6D3}" srcOrd="3" destOrd="0" parTransId="{F02A134E-E5B6-4875-BA4E-1664B114AC2A}" sibTransId="{61EDFBA2-BF7F-4C9A-B3B3-167BD9D480DF}"/>
    <dgm:cxn modelId="{D8DD5C21-5410-491F-8DD4-7E5E9DC24A58}" type="presOf" srcId="{E1636E7D-AF9C-4127-A636-54ECA0EBA15F}" destId="{6F7E9ECA-BD49-44D4-80EA-5539B845B9B4}" srcOrd="1" destOrd="0" presId="urn:microsoft.com/office/officeart/2005/8/layout/orgChart1"/>
    <dgm:cxn modelId="{FC17608E-14CA-4844-B268-2443FDF31F6D}" type="presOf" srcId="{5EDA2AD9-E201-4F56-8030-1C0AECCDAA5A}" destId="{80B2FC1E-E0F8-47F9-8AA2-FA7058FDECDD}" srcOrd="0" destOrd="0" presId="urn:microsoft.com/office/officeart/2005/8/layout/orgChart1"/>
    <dgm:cxn modelId="{72FA5B57-154D-458E-B115-6A21B2E345FF}" type="presOf" srcId="{544879AE-76AA-4A06-98FC-CB2A3C827E7A}" destId="{DDD14FC0-8419-4ACD-8D2E-C4BED2516431}" srcOrd="1" destOrd="0" presId="urn:microsoft.com/office/officeart/2005/8/layout/orgChart1"/>
    <dgm:cxn modelId="{5C10467B-1423-440F-ACA8-EFFB12FDF5BD}" type="presOf" srcId="{80A8A6A2-9C1D-47E1-A680-BA7D34FD0073}" destId="{E01C26F9-97DE-4B52-AC47-B884E5D3C5AD}" srcOrd="1" destOrd="0" presId="urn:microsoft.com/office/officeart/2005/8/layout/orgChart1"/>
    <dgm:cxn modelId="{FDBDF61C-2163-4434-B798-59400687D239}" type="presOf" srcId="{1BB5CDDF-C53C-4873-A296-6C676BF00C85}" destId="{B1D80999-3407-4376-8865-FC32B1274FD4}" srcOrd="0" destOrd="0" presId="urn:microsoft.com/office/officeart/2005/8/layout/orgChart1"/>
    <dgm:cxn modelId="{E36E99CD-D59D-4F39-9FDB-0CF5F8CBA45D}" type="presOf" srcId="{2B54F9EE-E612-4220-9FCC-BE39D7CF25BA}" destId="{124088E9-B78F-4993-9FF4-90DE550BE7BA}" srcOrd="1" destOrd="0" presId="urn:microsoft.com/office/officeart/2005/8/layout/orgChart1"/>
    <dgm:cxn modelId="{BA141CFC-D867-45FD-AE5A-21E6753B114F}" srcId="{5EDA2AD9-E201-4F56-8030-1C0AECCDAA5A}" destId="{11ACB963-24BD-49A5-8F6A-4C6C3C0C7E54}" srcOrd="0" destOrd="0" parTransId="{DDC21BEA-4E3D-4E4C-A3D1-EA33260460E1}" sibTransId="{84389434-F90B-4B56-B99D-EDB58DF7DF83}"/>
    <dgm:cxn modelId="{77E0A09C-3070-48C6-BA3D-3B5ED92911E3}" type="presOf" srcId="{9A9D5106-E409-40CD-88CA-40ED814F1FCC}" destId="{806AED06-FAF6-4503-AC2F-E9AD9518F6D7}" srcOrd="0" destOrd="0" presId="urn:microsoft.com/office/officeart/2005/8/layout/orgChart1"/>
    <dgm:cxn modelId="{82A95632-BE77-444E-A277-35940DF02AC9}" type="presOf" srcId="{BA2EFA5D-C00D-40F8-B934-C2A746F1B41F}" destId="{9CDC06CE-66D3-4141-BBA0-DF76027B69B3}" srcOrd="1" destOrd="0" presId="urn:microsoft.com/office/officeart/2005/8/layout/orgChart1"/>
    <dgm:cxn modelId="{A69E603A-3CCD-4824-98E2-FCB46AEBF7CD}" type="presOf" srcId="{22DE68CC-BBD3-4EA9-921C-09A006921147}" destId="{B7479C58-36D6-40BA-B63A-6BF1D82FF710}" srcOrd="0" destOrd="0" presId="urn:microsoft.com/office/officeart/2005/8/layout/orgChart1"/>
    <dgm:cxn modelId="{1EA7120F-903C-430D-9618-25E93828FB75}" srcId="{53161B73-6F3F-41B7-B705-3B1C9411DAE0}" destId="{BA2EFA5D-C00D-40F8-B934-C2A746F1B41F}" srcOrd="2" destOrd="0" parTransId="{A1D65911-8B9A-4E40-B48C-93D1A6B5A339}" sibTransId="{88D5DC65-DDBA-4F8D-9FA9-FD7F57F873F6}"/>
    <dgm:cxn modelId="{17763CAB-70CB-4576-865A-4977D2D70F41}" type="presOf" srcId="{16855ABD-7FBF-4C64-866E-8C5AA3C0E49E}" destId="{1A05C62A-524D-4805-BC2D-49CE5003507F}" srcOrd="1" destOrd="0" presId="urn:microsoft.com/office/officeart/2005/8/layout/orgChart1"/>
    <dgm:cxn modelId="{8A50C6AB-866B-473D-8E5F-0A880E40CB52}" type="presOf" srcId="{CAB7E5BD-1976-406E-8E48-9831D818E53C}" destId="{FE094545-502A-445E-9BCB-9EE9CC234565}" srcOrd="0" destOrd="0" presId="urn:microsoft.com/office/officeart/2005/8/layout/orgChart1"/>
    <dgm:cxn modelId="{77183C7E-89DE-4853-B49E-0764683C93AD}" srcId="{9A9D5106-E409-40CD-88CA-40ED814F1FCC}" destId="{4E9E73D2-EB3E-43FC-A8B9-5B7C3119C243}" srcOrd="0" destOrd="0" parTransId="{5757CC89-FEB0-4A7B-840F-70D595AEA02F}" sibTransId="{73FB7B89-66C5-48D2-929C-ED1ACA7D2752}"/>
    <dgm:cxn modelId="{5ED231A5-489E-4B7F-AF17-CD7BCB3DF6AB}" type="presOf" srcId="{32F3871C-2C1D-47BC-AD9C-1CAAA2F61F72}" destId="{C6551456-7786-4958-BB34-06DC458C71E2}" srcOrd="0" destOrd="0" presId="urn:microsoft.com/office/officeart/2005/8/layout/orgChart1"/>
    <dgm:cxn modelId="{552CEC4B-87EC-48D0-9789-75727D765B1A}" type="presOf" srcId="{71FFAB3B-DE39-4E7F-8F27-57242EDF5BB0}" destId="{32BAF883-FC51-4215-84A7-6810037F7125}" srcOrd="0" destOrd="0" presId="urn:microsoft.com/office/officeart/2005/8/layout/orgChart1"/>
    <dgm:cxn modelId="{48E6E183-9C6E-40E3-B230-4B74491F1680}" type="presOf" srcId="{DC431767-5B8D-443B-8347-07A86F696EC6}" destId="{0D926294-8EB3-4344-9F4D-0EB7AC3B92FD}" srcOrd="0" destOrd="0" presId="urn:microsoft.com/office/officeart/2005/8/layout/orgChart1"/>
    <dgm:cxn modelId="{884765B2-137C-4DA4-9C9E-E79228967BC5}" type="presOf" srcId="{80A8A6A2-9C1D-47E1-A680-BA7D34FD0073}" destId="{64B7FF60-5CFF-4C26-98ED-2F3556A6F00D}" srcOrd="0" destOrd="0" presId="urn:microsoft.com/office/officeart/2005/8/layout/orgChart1"/>
    <dgm:cxn modelId="{8662443E-2353-46FB-8EB1-6E1CCEF2B65B}" srcId="{B89C5314-6C0F-4A53-B15F-EF973FC8C2AD}" destId="{2B54F9EE-E612-4220-9FCC-BE39D7CF25BA}" srcOrd="4" destOrd="0" parTransId="{1888720E-5A99-41F8-B6A2-B7F883054FF4}" sibTransId="{0B3BBA8C-E43A-4445-9D11-17FD63B67CA7}"/>
    <dgm:cxn modelId="{F8DE1D38-B445-4EB8-82F1-F9643970893A}" type="presOf" srcId="{9B383F18-C2A2-4801-BA0A-57E0C865B2E5}" destId="{345A7A9F-D5ED-41AF-B496-7264D60CB156}" srcOrd="1" destOrd="0" presId="urn:microsoft.com/office/officeart/2005/8/layout/orgChart1"/>
    <dgm:cxn modelId="{72FA1737-CBAA-48FD-866A-BAFE189DBFA5}" type="presOf" srcId="{0727AA0A-D47F-4359-A866-E24DC42976AB}" destId="{B2912A16-2CD0-437E-80FD-24BD7C5B1688}" srcOrd="1" destOrd="0" presId="urn:microsoft.com/office/officeart/2005/8/layout/orgChart1"/>
    <dgm:cxn modelId="{717256FB-6AF4-48F4-BD98-B3C8575B02CB}" type="presOf" srcId="{4E9E73D2-EB3E-43FC-A8B9-5B7C3119C243}" destId="{1A89B1B9-A286-4839-996A-B60EF3B85C08}" srcOrd="0" destOrd="0" presId="urn:microsoft.com/office/officeart/2005/8/layout/orgChart1"/>
    <dgm:cxn modelId="{6E6A2673-425B-477B-B547-65CB065B48B6}" srcId="{5EDA2AD9-E201-4F56-8030-1C0AECCDAA5A}" destId="{27A2EC3E-CE62-4024-AD01-DE0C428E33EF}" srcOrd="1" destOrd="0" parTransId="{CAB7E5BD-1976-406E-8E48-9831D818E53C}" sibTransId="{4938B907-41DE-4825-9516-E324BD0C3956}"/>
    <dgm:cxn modelId="{B1767848-6539-4769-AEF2-4A842F4C3A69}" type="presOf" srcId="{1C623D2A-0676-4622-882F-D53C8EE3B27E}" destId="{C436CF0E-646D-4D34-B36D-B87B8ECAC6A8}" srcOrd="0" destOrd="0" presId="urn:microsoft.com/office/officeart/2005/8/layout/orgChart1"/>
    <dgm:cxn modelId="{52DE54F4-5C18-45A8-92FA-F74D088CCC1C}" srcId="{FBD8F551-1EDD-4DDA-B6E3-C2A8755325F7}" destId="{1606185D-4B90-4319-A823-D71C3AAA7981}" srcOrd="1" destOrd="0" parTransId="{099DE268-55B4-4690-BE1F-FEA51CD6869B}" sibTransId="{89D577D6-0B0E-4BBC-8733-A7543D453730}"/>
    <dgm:cxn modelId="{077529C7-2401-4605-A539-BF26AD2B9C50}" srcId="{FBD8F551-1EDD-4DDA-B6E3-C2A8755325F7}" destId="{41030ECA-B6CE-4043-A929-767454A93AA4}" srcOrd="2" destOrd="0" parTransId="{7910EC26-BA81-4FB9-BDEF-CE6D03ED18F5}" sibTransId="{4D1AC6E9-59B0-466D-93E2-1CF35EEF2E48}"/>
    <dgm:cxn modelId="{2D16852F-E09A-46D7-BDEC-F479B86067D8}" type="presOf" srcId="{E1636E7D-AF9C-4127-A636-54ECA0EBA15F}" destId="{B548200F-6808-45AC-9BDF-13759C3ABE6C}" srcOrd="0" destOrd="0" presId="urn:microsoft.com/office/officeart/2005/8/layout/orgChart1"/>
    <dgm:cxn modelId="{C5E0C84B-DEC0-4406-BFF4-3A5160232F5A}" type="presOf" srcId="{22DE68CC-BBD3-4EA9-921C-09A006921147}" destId="{14E3A6BE-DB22-442C-8C0F-9BFBD06B4E25}" srcOrd="1" destOrd="0" presId="urn:microsoft.com/office/officeart/2005/8/layout/orgChart1"/>
    <dgm:cxn modelId="{FF891AAB-4F81-4B6A-B61D-C4A7C35119A3}" type="presOf" srcId="{1606185D-4B90-4319-A823-D71C3AAA7981}" destId="{E032E160-28DF-4251-96E1-8F9F344F1ADB}" srcOrd="0" destOrd="0" presId="urn:microsoft.com/office/officeart/2005/8/layout/orgChart1"/>
    <dgm:cxn modelId="{D1B63AB2-B572-4E26-AAE6-6019AB45ED4A}" srcId="{B89C5314-6C0F-4A53-B15F-EF973FC8C2AD}" destId="{80A8A6A2-9C1D-47E1-A680-BA7D34FD0073}" srcOrd="2" destOrd="0" parTransId="{32F3871C-2C1D-47BC-AD9C-1CAAA2F61F72}" sibTransId="{6C932E33-4091-4ECC-9991-E9F485A5A254}"/>
    <dgm:cxn modelId="{95A3E4A1-3675-4E50-8AC9-48B76D57985A}" type="presOf" srcId="{B89C5314-6C0F-4A53-B15F-EF973FC8C2AD}" destId="{4084B915-D962-4062-8CA4-2384203BA5DD}" srcOrd="1" destOrd="0" presId="urn:microsoft.com/office/officeart/2005/8/layout/orgChart1"/>
    <dgm:cxn modelId="{FF062420-23E1-4355-AC2A-D37380AC0B34}" type="presOf" srcId="{1888720E-5A99-41F8-B6A2-B7F883054FF4}" destId="{33AF504A-0560-4B51-972C-1DBEE27D2547}" srcOrd="0" destOrd="0" presId="urn:microsoft.com/office/officeart/2005/8/layout/orgChart1"/>
    <dgm:cxn modelId="{C5E4FAD7-9A86-4506-AE37-84661C4F8A77}" type="presOf" srcId="{B89C5314-6C0F-4A53-B15F-EF973FC8C2AD}" destId="{61766682-C37F-41E9-A9AD-BF3C1E0A3B3E}" srcOrd="0" destOrd="0" presId="urn:microsoft.com/office/officeart/2005/8/layout/orgChart1"/>
    <dgm:cxn modelId="{94387BAB-6196-4E07-AF19-C36AC3CCD351}" type="presOf" srcId="{41030ECA-B6CE-4043-A929-767454A93AA4}" destId="{CACC07B0-B99D-4710-BE83-7A06387D4767}" srcOrd="0" destOrd="0" presId="urn:microsoft.com/office/officeart/2005/8/layout/orgChart1"/>
    <dgm:cxn modelId="{5EE325E8-4346-40A7-97AB-5591B128F5C9}" type="presOf" srcId="{690FC651-E5B4-45E4-8C57-1526FF38C390}" destId="{8D4957A1-F3DB-4B6F-877B-9096EAD8B1DD}" srcOrd="0" destOrd="0" presId="urn:microsoft.com/office/officeart/2005/8/layout/orgChart1"/>
    <dgm:cxn modelId="{C44E4B82-DA57-492C-8264-59B6EBD4CDB9}" srcId="{B89C5314-6C0F-4A53-B15F-EF973FC8C2AD}" destId="{53161B73-6F3F-41B7-B705-3B1C9411DAE0}" srcOrd="1" destOrd="0" parTransId="{C5A66327-9B84-4521-AF4F-22C991C0CC12}" sibTransId="{24AE6FC3-8F8E-4AD7-86A6-A6D6480E88B9}"/>
    <dgm:cxn modelId="{AD8A72A9-FEDB-473D-B0E5-FF3606420FBA}" srcId="{53161B73-6F3F-41B7-B705-3B1C9411DAE0}" destId="{544879AE-76AA-4A06-98FC-CB2A3C827E7A}" srcOrd="1" destOrd="0" parTransId="{1BB5CDDF-C53C-4873-A296-6C676BF00C85}" sibTransId="{C2165889-BBDD-45E9-B97E-8F47BF58065A}"/>
    <dgm:cxn modelId="{2A94C052-E2A0-449D-A9E8-81663AB6719D}" srcId="{B89C5314-6C0F-4A53-B15F-EF973FC8C2AD}" destId="{FBD8F551-1EDD-4DDA-B6E3-C2A8755325F7}" srcOrd="0" destOrd="0" parTransId="{698F489D-EABA-4ABD-BC10-EB25F37D9948}" sibTransId="{B6D194CF-E12C-4C4F-AE02-1DE25FBF5FF4}"/>
    <dgm:cxn modelId="{D0B42502-6876-424F-9C3D-D297C6DAEF32}" type="presOf" srcId="{BA2EFA5D-C00D-40F8-B934-C2A746F1B41F}" destId="{2E08FD2A-A522-4564-8AC9-BAC59B38D732}" srcOrd="0" destOrd="0" presId="urn:microsoft.com/office/officeart/2005/8/layout/orgChart1"/>
    <dgm:cxn modelId="{B8476B02-D104-44B0-AA75-9EC907E8E4B6}" type="presOf" srcId="{B25DA81C-B3B5-4FC6-BAE0-8C19147C8F0F}" destId="{86579617-EC7E-4A7B-BC3A-F7455158AA9C}" srcOrd="0" destOrd="0" presId="urn:microsoft.com/office/officeart/2005/8/layout/orgChart1"/>
    <dgm:cxn modelId="{59C5BA52-BA5C-496A-9D9A-F91287E204DE}" type="presOf" srcId="{0727AA0A-D47F-4359-A866-E24DC42976AB}" destId="{BE20675D-3882-43A3-AAE5-6E2E3569EF7B}" srcOrd="0" destOrd="0" presId="urn:microsoft.com/office/officeart/2005/8/layout/orgChart1"/>
    <dgm:cxn modelId="{A34666F7-83D8-41EB-B667-5DBF192BFB6D}" type="presOf" srcId="{698F489D-EABA-4ABD-BC10-EB25F37D9948}" destId="{27AA4AF1-15C3-48FD-9D0E-AFFF10DCEFD8}" srcOrd="0" destOrd="0" presId="urn:microsoft.com/office/officeart/2005/8/layout/orgChart1"/>
    <dgm:cxn modelId="{1F5800E6-253B-4934-8DDD-0917D5EE6B24}" type="presOf" srcId="{A9190CA0-46A3-4876-BC4D-AD0DE73CA308}" destId="{D39F08E9-9C2A-46C9-B859-4839B6B0BDE8}" srcOrd="0" destOrd="0" presId="urn:microsoft.com/office/officeart/2005/8/layout/orgChart1"/>
    <dgm:cxn modelId="{5AF4EDC5-1A0D-477E-A3B2-124AD2538638}" srcId="{41030ECA-B6CE-4043-A929-767454A93AA4}" destId="{0727AA0A-D47F-4359-A866-E24DC42976AB}" srcOrd="1" destOrd="0" parTransId="{66D437DB-5D30-4C60-9E2B-955668721F69}" sibTransId="{A6B722D5-0852-4C39-A1AA-DB25EE839B17}"/>
    <dgm:cxn modelId="{2DE00E1C-F171-4828-8A63-97E5EF31CE66}" type="presOf" srcId="{2B54F9EE-E612-4220-9FCC-BE39D7CF25BA}" destId="{356AC34D-905D-4F74-92FF-DFBFD3C93FD0}" srcOrd="0" destOrd="0" presId="urn:microsoft.com/office/officeart/2005/8/layout/orgChart1"/>
    <dgm:cxn modelId="{894FE911-4821-4DAF-BC3F-CC3BCD817281}" type="presOf" srcId="{5EDA2AD9-E201-4F56-8030-1C0AECCDAA5A}" destId="{523D5C0C-A0FF-425A-BEF8-857DDA5F0D62}" srcOrd="1" destOrd="0" presId="urn:microsoft.com/office/officeart/2005/8/layout/orgChart1"/>
    <dgm:cxn modelId="{2315694A-860C-4868-956A-4C738AC3158C}" srcId="{16855ABD-7FBF-4C64-866E-8C5AA3C0E49E}" destId="{1C623D2A-0676-4622-882F-D53C8EE3B27E}" srcOrd="0" destOrd="0" parTransId="{A9190CA0-46A3-4876-BC4D-AD0DE73CA308}" sibTransId="{034C3C82-C5FC-4A26-B78F-017E0A93CFA1}"/>
    <dgm:cxn modelId="{97BFD522-4D55-413D-8DD0-2BB82A862C9C}" type="presOf" srcId="{11ACB963-24BD-49A5-8F6A-4C6C3C0C7E54}" destId="{76E8DFD7-EEB1-4D3B-A2C9-420A1F0D246C}" srcOrd="0" destOrd="0" presId="urn:microsoft.com/office/officeart/2005/8/layout/orgChart1"/>
    <dgm:cxn modelId="{A1E7F580-2014-4E17-A505-73660448A4E6}" type="presOf" srcId="{CAAF920D-45A1-4B86-AA9E-B077C8DA0509}" destId="{A4A41E5D-FC90-47F2-8E58-262D0EEDF34D}" srcOrd="0" destOrd="0" presId="urn:microsoft.com/office/officeart/2005/8/layout/orgChart1"/>
    <dgm:cxn modelId="{89DBF161-6937-4BCC-9157-55153E413EE1}" type="presOf" srcId="{1C623D2A-0676-4622-882F-D53C8EE3B27E}" destId="{FEF43D0A-2AA2-4D66-831C-80C6F11451CA}" srcOrd="1" destOrd="0" presId="urn:microsoft.com/office/officeart/2005/8/layout/orgChart1"/>
    <dgm:cxn modelId="{F17CA240-7919-4EE2-956E-DF7F5C806799}" type="presOf" srcId="{27A2EC3E-CE62-4024-AD01-DE0C428E33EF}" destId="{74912A8B-E3D6-4216-ABBB-0D1E049089E4}" srcOrd="1" destOrd="0" presId="urn:microsoft.com/office/officeart/2005/8/layout/orgChart1"/>
    <dgm:cxn modelId="{40495158-51C5-43B2-89EE-CA2C8C89D48C}" type="presOf" srcId="{9B383F18-C2A2-4801-BA0A-57E0C865B2E5}" destId="{E89976F8-8F10-4295-9656-6407259C996A}" srcOrd="0" destOrd="0" presId="urn:microsoft.com/office/officeart/2005/8/layout/orgChart1"/>
    <dgm:cxn modelId="{F2272D10-6D61-4314-92DE-34FE8EC6E0BB}" type="presOf" srcId="{55201455-FFEE-4ABA-BCA7-3DBA3F22BA37}" destId="{9A07BB0F-C310-4FCD-97DB-B2D127CD55CF}" srcOrd="1" destOrd="0" presId="urn:microsoft.com/office/officeart/2005/8/layout/orgChart1"/>
    <dgm:cxn modelId="{8ED1BBAD-BCBF-47BD-96C9-E8538516DE89}" type="presOf" srcId="{5757CC89-FEB0-4A7B-840F-70D595AEA02F}" destId="{1FB0F150-C13C-40E7-BB58-39BB6091AE25}" srcOrd="0" destOrd="0" presId="urn:microsoft.com/office/officeart/2005/8/layout/orgChart1"/>
    <dgm:cxn modelId="{17EA676C-8904-41CE-B5AD-A71BA6F0F978}" type="presOf" srcId="{41030ECA-B6CE-4043-A929-767454A93AA4}" destId="{5B4AF81E-77F9-4C2A-961B-D0977D16EDDF}" srcOrd="1" destOrd="0" presId="urn:microsoft.com/office/officeart/2005/8/layout/orgChart1"/>
    <dgm:cxn modelId="{2EC602C1-CF1B-441D-8F8C-7246400CF72B}" type="presOf" srcId="{9087186C-64B4-4FE1-97BC-C3347A10F77D}" destId="{A67F7FD1-4F4B-40CC-9D03-D25E2B9E2283}" srcOrd="0" destOrd="0" presId="urn:microsoft.com/office/officeart/2005/8/layout/orgChart1"/>
    <dgm:cxn modelId="{F0DFAFCB-48C5-4B2C-9B75-577DA67185A1}" srcId="{1F2A2E7B-EFA6-4DFF-A8DA-E20E8511D6D3}" destId="{9A9D5106-E409-40CD-88CA-40ED814F1FCC}" srcOrd="0" destOrd="0" parTransId="{9087186C-64B4-4FE1-97BC-C3347A10F77D}" sibTransId="{DB171E5D-629F-450B-87F4-A8BD39B70D96}"/>
    <dgm:cxn modelId="{0632872E-C9FE-41CD-B8C0-55D973DE34E4}" srcId="{2B54F9EE-E612-4220-9FCC-BE39D7CF25BA}" destId="{16855ABD-7FBF-4C64-866E-8C5AA3C0E49E}" srcOrd="0" destOrd="0" parTransId="{3D5624CA-5910-4326-A114-A9FA852BCB7D}" sibTransId="{14DFD47B-4F49-4B54-BF63-635C07642245}"/>
    <dgm:cxn modelId="{FDEBC4C8-9B48-4E91-98DA-5A4E8255FB82}" type="presOf" srcId="{66D437DB-5D30-4C60-9E2B-955668721F69}" destId="{789A335B-42F4-48F9-879B-A51DC0A44BCA}" srcOrd="0" destOrd="0" presId="urn:microsoft.com/office/officeart/2005/8/layout/orgChart1"/>
    <dgm:cxn modelId="{A7136900-A9D8-49B3-A945-847903E559ED}" type="presOf" srcId="{F02A134E-E5B6-4875-BA4E-1664B114AC2A}" destId="{334D7792-5F82-4FB3-8B6E-A34D5E8906D7}" srcOrd="0" destOrd="0" presId="urn:microsoft.com/office/officeart/2005/8/layout/orgChart1"/>
    <dgm:cxn modelId="{75AF1AF7-B69C-4D75-9D39-AC0D3A179EC3}" type="presOf" srcId="{55201455-FFEE-4ABA-BCA7-3DBA3F22BA37}" destId="{B6978F72-C9BD-4DF2-B996-B1315748715B}" srcOrd="0" destOrd="0" presId="urn:microsoft.com/office/officeart/2005/8/layout/orgChart1"/>
    <dgm:cxn modelId="{FA26A55E-90E0-48E1-BC58-9E62A89759CC}" type="presOf" srcId="{4E9E73D2-EB3E-43FC-A8B9-5B7C3119C243}" destId="{AFA65250-9AB5-4F03-982F-64C5C3504F12}" srcOrd="1" destOrd="0" presId="urn:microsoft.com/office/officeart/2005/8/layout/orgChart1"/>
    <dgm:cxn modelId="{A2550727-99B1-4F90-977C-A6812A7390F9}" srcId="{1606185D-4B90-4319-A823-D71C3AAA7981}" destId="{B25DA81C-B3B5-4FC6-BAE0-8C19147C8F0F}" srcOrd="0" destOrd="0" parTransId="{E65D6BF5-C8F5-4BEC-B352-5FC5F64DB594}" sibTransId="{D171A66F-D039-448E-8BD5-89B11221D4C6}"/>
    <dgm:cxn modelId="{8D2F360F-8A3E-4D62-9812-49F98ABE33AF}" type="presOf" srcId="{7910EC26-BA81-4FB9-BDEF-CE6D03ED18F5}" destId="{B09DA349-2196-4CC7-9A1A-F9DCB92E53CA}" srcOrd="0" destOrd="0" presId="urn:microsoft.com/office/officeart/2005/8/layout/orgChart1"/>
    <dgm:cxn modelId="{4DA3AB15-00FF-4943-92D5-3F6C50DD9F12}" srcId="{41030ECA-B6CE-4043-A929-767454A93AA4}" destId="{E1636E7D-AF9C-4127-A636-54ECA0EBA15F}" srcOrd="0" destOrd="0" parTransId="{71FFAB3B-DE39-4E7F-8F27-57242EDF5BB0}" sibTransId="{90D5C63F-87BE-4258-8442-5512B8597890}"/>
    <dgm:cxn modelId="{76D990D3-48F5-43A9-AB18-5FCBB541ABCE}" type="presOf" srcId="{87D7BE83-CB0D-4778-8040-C9193687D5ED}" destId="{147EF8EB-B08F-46F6-B0CE-441D30125B9A}" srcOrd="0" destOrd="0" presId="urn:microsoft.com/office/officeart/2005/8/layout/orgChart1"/>
    <dgm:cxn modelId="{2E3540A2-A987-4035-A49C-7923273B596B}" type="presOf" srcId="{3D5624CA-5910-4326-A114-A9FA852BCB7D}" destId="{449BDA48-873A-4CB5-BEA7-12BED39822CD}" srcOrd="0" destOrd="0" presId="urn:microsoft.com/office/officeart/2005/8/layout/orgChart1"/>
    <dgm:cxn modelId="{27B0808A-8A17-4373-8F0E-7916A62B6C7C}" srcId="{DC431767-5B8D-443B-8347-07A86F696EC6}" destId="{B89C5314-6C0F-4A53-B15F-EF973FC8C2AD}" srcOrd="0" destOrd="0" parTransId="{46B1F273-AB27-43C2-A70C-EDF313AC9820}" sibTransId="{1BE1AE63-5855-46E2-A500-C180B55E4060}"/>
    <dgm:cxn modelId="{F8A4AA95-F13C-41FE-8027-F6F1DB41B107}" type="presOf" srcId="{FBD8F551-1EDD-4DDA-B6E3-C2A8755325F7}" destId="{BDFA9CF4-A808-49ED-9AAD-9C3E47DCF275}" srcOrd="0" destOrd="0" presId="urn:microsoft.com/office/officeart/2005/8/layout/orgChart1"/>
    <dgm:cxn modelId="{B6459D7D-986D-4F78-A686-5C68AB3F42F4}" type="presOf" srcId="{27A2EC3E-CE62-4024-AD01-DE0C428E33EF}" destId="{49C50250-C026-40E6-8481-6C9C777C1C31}" srcOrd="0" destOrd="0" presId="urn:microsoft.com/office/officeart/2005/8/layout/orgChart1"/>
    <dgm:cxn modelId="{0D016CA2-63A4-4C31-91A9-578A3CF82D8D}" srcId="{FBD8F551-1EDD-4DDA-B6E3-C2A8755325F7}" destId="{5EDA2AD9-E201-4F56-8030-1C0AECCDAA5A}" srcOrd="0" destOrd="0" parTransId="{87D7BE83-CB0D-4778-8040-C9193687D5ED}" sibTransId="{A27CD0D1-38CF-4BE2-858E-D3DD2A44ABD6}"/>
    <dgm:cxn modelId="{9CA7B867-878A-46BB-B514-021575CD0089}" type="presOf" srcId="{099DE268-55B4-4690-BE1F-FEA51CD6869B}" destId="{8A2FC47F-FF2B-4FB0-99E8-1560F91CDB36}" srcOrd="0" destOrd="0" presId="urn:microsoft.com/office/officeart/2005/8/layout/orgChart1"/>
    <dgm:cxn modelId="{30B42C8E-A9F7-4D6C-AB8E-E215E35EA6EA}" type="presOf" srcId="{16855ABD-7FBF-4C64-866E-8C5AA3C0E49E}" destId="{4B98B5EF-E1DA-405E-8800-E48CA5C7A576}" srcOrd="0" destOrd="0" presId="urn:microsoft.com/office/officeart/2005/8/layout/orgChart1"/>
    <dgm:cxn modelId="{85ADEAF9-7195-4892-9A1D-161B937FF236}" srcId="{1606185D-4B90-4319-A823-D71C3AAA7981}" destId="{22DE68CC-BBD3-4EA9-921C-09A006921147}" srcOrd="1" destOrd="0" parTransId="{690FC651-E5B4-45E4-8C57-1526FF38C390}" sibTransId="{2B6A7D68-68CE-4093-A5A4-2544B57C0925}"/>
    <dgm:cxn modelId="{7958E3EC-C759-46C6-B8A6-BDC1CCD6349B}" type="presOf" srcId="{1F2A2E7B-EFA6-4DFF-A8DA-E20E8511D6D3}" destId="{1896D018-2E33-4C15-B43D-31743C7069CA}" srcOrd="1" destOrd="0" presId="urn:microsoft.com/office/officeart/2005/8/layout/orgChart1"/>
    <dgm:cxn modelId="{D4FE8983-4C1B-4BCC-9F83-D0C453E105FE}" type="presOf" srcId="{A1D65911-8B9A-4E40-B48C-93D1A6B5A339}" destId="{0424A2CD-AC7F-4A27-94B3-D95760898291}" srcOrd="0" destOrd="0" presId="urn:microsoft.com/office/officeart/2005/8/layout/orgChart1"/>
    <dgm:cxn modelId="{49FDD68F-E4CB-48C3-9DB9-D5C914990236}" type="presOf" srcId="{1F2A2E7B-EFA6-4DFF-A8DA-E20E8511D6D3}" destId="{E249972F-ECDE-4910-98BA-033818E89BB0}" srcOrd="0" destOrd="0" presId="urn:microsoft.com/office/officeart/2005/8/layout/orgChart1"/>
    <dgm:cxn modelId="{65ED22B3-8C61-4A0F-9E4F-36A05044EB35}" srcId="{9B383F18-C2A2-4801-BA0A-57E0C865B2E5}" destId="{55201455-FFEE-4ABA-BCA7-3DBA3F22BA37}" srcOrd="0" destOrd="0" parTransId="{A7348409-A865-4A16-A4CA-E6A7EE881856}" sibTransId="{F5FD1C49-E4FF-4462-B6B5-4F497E8FD21E}"/>
    <dgm:cxn modelId="{416526C5-F270-44FE-8C8C-C21E89AE1B34}" type="presParOf" srcId="{0D926294-8EB3-4344-9F4D-0EB7AC3B92FD}" destId="{79C12476-4120-47C4-8722-132BFBAD65EC}" srcOrd="0" destOrd="0" presId="urn:microsoft.com/office/officeart/2005/8/layout/orgChart1"/>
    <dgm:cxn modelId="{AEAA671D-0196-4171-B455-22A522AE280E}" type="presParOf" srcId="{79C12476-4120-47C4-8722-132BFBAD65EC}" destId="{56A0C6D8-3AEA-4D72-B273-F4C125B2C3C4}" srcOrd="0" destOrd="0" presId="urn:microsoft.com/office/officeart/2005/8/layout/orgChart1"/>
    <dgm:cxn modelId="{62596074-E8C4-43E8-8EF6-45C56912E128}" type="presParOf" srcId="{56A0C6D8-3AEA-4D72-B273-F4C125B2C3C4}" destId="{61766682-C37F-41E9-A9AD-BF3C1E0A3B3E}" srcOrd="0" destOrd="0" presId="urn:microsoft.com/office/officeart/2005/8/layout/orgChart1"/>
    <dgm:cxn modelId="{6DC0B96C-176B-4849-B9E4-0A2E5D1094E9}" type="presParOf" srcId="{56A0C6D8-3AEA-4D72-B273-F4C125B2C3C4}" destId="{4084B915-D962-4062-8CA4-2384203BA5DD}" srcOrd="1" destOrd="0" presId="urn:microsoft.com/office/officeart/2005/8/layout/orgChart1"/>
    <dgm:cxn modelId="{FE9D32E9-7DFA-47D1-82AD-95F11E673E50}" type="presParOf" srcId="{79C12476-4120-47C4-8722-132BFBAD65EC}" destId="{32CAE670-068F-42E5-AE4C-976208997A39}" srcOrd="1" destOrd="0" presId="urn:microsoft.com/office/officeart/2005/8/layout/orgChart1"/>
    <dgm:cxn modelId="{14428087-1B9F-4C6B-BE3A-97D9D762570D}" type="presParOf" srcId="{32CAE670-068F-42E5-AE4C-976208997A39}" destId="{27AA4AF1-15C3-48FD-9D0E-AFFF10DCEFD8}" srcOrd="0" destOrd="0" presId="urn:microsoft.com/office/officeart/2005/8/layout/orgChart1"/>
    <dgm:cxn modelId="{66AF54F1-9737-4B5A-A89F-F0E30D46AFB6}" type="presParOf" srcId="{32CAE670-068F-42E5-AE4C-976208997A39}" destId="{B6767544-D898-44FE-BE84-A649D53986FF}" srcOrd="1" destOrd="0" presId="urn:microsoft.com/office/officeart/2005/8/layout/orgChart1"/>
    <dgm:cxn modelId="{FA13FCF7-3817-4875-AF80-13C5AE8CF7AB}" type="presParOf" srcId="{B6767544-D898-44FE-BE84-A649D53986FF}" destId="{10B6F7AF-AEC4-4EAA-AE25-EAEA67CA4C16}" srcOrd="0" destOrd="0" presId="urn:microsoft.com/office/officeart/2005/8/layout/orgChart1"/>
    <dgm:cxn modelId="{53243508-08C0-4CBC-886C-E28033192140}" type="presParOf" srcId="{10B6F7AF-AEC4-4EAA-AE25-EAEA67CA4C16}" destId="{BDFA9CF4-A808-49ED-9AAD-9C3E47DCF275}" srcOrd="0" destOrd="0" presId="urn:microsoft.com/office/officeart/2005/8/layout/orgChart1"/>
    <dgm:cxn modelId="{D40409C5-8D19-4050-9A41-0BAC4943BC76}" type="presParOf" srcId="{10B6F7AF-AEC4-4EAA-AE25-EAEA67CA4C16}" destId="{218B6FFF-A750-4530-8856-679691528C48}" srcOrd="1" destOrd="0" presId="urn:microsoft.com/office/officeart/2005/8/layout/orgChart1"/>
    <dgm:cxn modelId="{F6FF718B-6CB9-40EB-B705-8E1D17C56726}" type="presParOf" srcId="{B6767544-D898-44FE-BE84-A649D53986FF}" destId="{EC227BA3-668B-492A-9F80-C767C800EF05}" srcOrd="1" destOrd="0" presId="urn:microsoft.com/office/officeart/2005/8/layout/orgChart1"/>
    <dgm:cxn modelId="{CB78540E-EB4E-418C-85CF-05DD90EEA572}" type="presParOf" srcId="{EC227BA3-668B-492A-9F80-C767C800EF05}" destId="{147EF8EB-B08F-46F6-B0CE-441D30125B9A}" srcOrd="0" destOrd="0" presId="urn:microsoft.com/office/officeart/2005/8/layout/orgChart1"/>
    <dgm:cxn modelId="{44295F4A-2DF0-4C8A-841A-1B5EEF58F73F}" type="presParOf" srcId="{EC227BA3-668B-492A-9F80-C767C800EF05}" destId="{BE4A43FE-2FD0-4DD1-828F-9EE16F8BE40C}" srcOrd="1" destOrd="0" presId="urn:microsoft.com/office/officeart/2005/8/layout/orgChart1"/>
    <dgm:cxn modelId="{C546FF67-4DFC-4DB1-A642-0D12BC8485C9}" type="presParOf" srcId="{BE4A43FE-2FD0-4DD1-828F-9EE16F8BE40C}" destId="{0B2C8D41-D91D-4CE6-B7B4-744B7920A06A}" srcOrd="0" destOrd="0" presId="urn:microsoft.com/office/officeart/2005/8/layout/orgChart1"/>
    <dgm:cxn modelId="{982FE553-829F-47DA-B926-9157E91460BF}" type="presParOf" srcId="{0B2C8D41-D91D-4CE6-B7B4-744B7920A06A}" destId="{80B2FC1E-E0F8-47F9-8AA2-FA7058FDECDD}" srcOrd="0" destOrd="0" presId="urn:microsoft.com/office/officeart/2005/8/layout/orgChart1"/>
    <dgm:cxn modelId="{03F5184D-F412-4083-B4D3-A08CD665D3B4}" type="presParOf" srcId="{0B2C8D41-D91D-4CE6-B7B4-744B7920A06A}" destId="{523D5C0C-A0FF-425A-BEF8-857DDA5F0D62}" srcOrd="1" destOrd="0" presId="urn:microsoft.com/office/officeart/2005/8/layout/orgChart1"/>
    <dgm:cxn modelId="{A055ABE8-F6B3-47AB-999C-236C4CF4A671}" type="presParOf" srcId="{BE4A43FE-2FD0-4DD1-828F-9EE16F8BE40C}" destId="{4BA03A4E-5F57-48E1-9005-67AAD6C7EBA4}" srcOrd="1" destOrd="0" presId="urn:microsoft.com/office/officeart/2005/8/layout/orgChart1"/>
    <dgm:cxn modelId="{01F4BBD5-5D60-4B6B-88FA-926413187B2E}" type="presParOf" srcId="{4BA03A4E-5F57-48E1-9005-67AAD6C7EBA4}" destId="{6830CEC8-9ECD-48E4-9C83-A37837855968}" srcOrd="0" destOrd="0" presId="urn:microsoft.com/office/officeart/2005/8/layout/orgChart1"/>
    <dgm:cxn modelId="{6E4BECE2-68A5-4695-96F7-E1B048ADED85}" type="presParOf" srcId="{4BA03A4E-5F57-48E1-9005-67AAD6C7EBA4}" destId="{244ADE08-E055-40F2-BEDA-307A3F3AA8DA}" srcOrd="1" destOrd="0" presId="urn:microsoft.com/office/officeart/2005/8/layout/orgChart1"/>
    <dgm:cxn modelId="{DB831EBF-27B8-4D7A-A131-29C0FCB691B3}" type="presParOf" srcId="{244ADE08-E055-40F2-BEDA-307A3F3AA8DA}" destId="{A6F31341-0F45-4D47-8497-8617EA2ACF4A}" srcOrd="0" destOrd="0" presId="urn:microsoft.com/office/officeart/2005/8/layout/orgChart1"/>
    <dgm:cxn modelId="{420415AF-6610-42F4-B9CB-FF9AE8550AED}" type="presParOf" srcId="{A6F31341-0F45-4D47-8497-8617EA2ACF4A}" destId="{76E8DFD7-EEB1-4D3B-A2C9-420A1F0D246C}" srcOrd="0" destOrd="0" presId="urn:microsoft.com/office/officeart/2005/8/layout/orgChart1"/>
    <dgm:cxn modelId="{18F9DCC8-2D0E-438F-9A23-B944416F4AA3}" type="presParOf" srcId="{A6F31341-0F45-4D47-8497-8617EA2ACF4A}" destId="{33C5FFBC-1505-43E1-987F-8723DDCC6F39}" srcOrd="1" destOrd="0" presId="urn:microsoft.com/office/officeart/2005/8/layout/orgChart1"/>
    <dgm:cxn modelId="{951C58B0-F7A0-4E2B-BC55-D9242A9A34C6}" type="presParOf" srcId="{244ADE08-E055-40F2-BEDA-307A3F3AA8DA}" destId="{55059559-18DC-4F7C-8DCC-C20F68CA56A1}" srcOrd="1" destOrd="0" presId="urn:microsoft.com/office/officeart/2005/8/layout/orgChart1"/>
    <dgm:cxn modelId="{5A2C5D0A-F9A9-408B-8DE2-C243E8288CB3}" type="presParOf" srcId="{244ADE08-E055-40F2-BEDA-307A3F3AA8DA}" destId="{260D330F-3CAD-4F59-B003-5DD89BD60419}" srcOrd="2" destOrd="0" presId="urn:microsoft.com/office/officeart/2005/8/layout/orgChart1"/>
    <dgm:cxn modelId="{00ACD51E-18B0-4AC9-A197-ACA1AC5630F2}" type="presParOf" srcId="{4BA03A4E-5F57-48E1-9005-67AAD6C7EBA4}" destId="{FE094545-502A-445E-9BCB-9EE9CC234565}" srcOrd="2" destOrd="0" presId="urn:microsoft.com/office/officeart/2005/8/layout/orgChart1"/>
    <dgm:cxn modelId="{B4B8B269-8A4E-440E-8F77-C7F7178D58C3}" type="presParOf" srcId="{4BA03A4E-5F57-48E1-9005-67AAD6C7EBA4}" destId="{7FBEC157-5973-47E6-89B8-38E96AAAE86C}" srcOrd="3" destOrd="0" presId="urn:microsoft.com/office/officeart/2005/8/layout/orgChart1"/>
    <dgm:cxn modelId="{8E1D3590-7460-4D90-A21C-AEF2E2F07B66}" type="presParOf" srcId="{7FBEC157-5973-47E6-89B8-38E96AAAE86C}" destId="{A6A32B21-8DD4-4812-91C8-E385FBC46EDC}" srcOrd="0" destOrd="0" presId="urn:microsoft.com/office/officeart/2005/8/layout/orgChart1"/>
    <dgm:cxn modelId="{032B31CA-9C41-483D-AFF0-5F3283A69687}" type="presParOf" srcId="{A6A32B21-8DD4-4812-91C8-E385FBC46EDC}" destId="{49C50250-C026-40E6-8481-6C9C777C1C31}" srcOrd="0" destOrd="0" presId="urn:microsoft.com/office/officeart/2005/8/layout/orgChart1"/>
    <dgm:cxn modelId="{CBB3C0B3-C027-40CF-8C70-35E6104D7C5C}" type="presParOf" srcId="{A6A32B21-8DD4-4812-91C8-E385FBC46EDC}" destId="{74912A8B-E3D6-4216-ABBB-0D1E049089E4}" srcOrd="1" destOrd="0" presId="urn:microsoft.com/office/officeart/2005/8/layout/orgChart1"/>
    <dgm:cxn modelId="{7261AB7E-9ECF-4DDF-AA0B-FA689A79DB75}" type="presParOf" srcId="{7FBEC157-5973-47E6-89B8-38E96AAAE86C}" destId="{3692CC86-E572-4619-809A-3DD9F766E668}" srcOrd="1" destOrd="0" presId="urn:microsoft.com/office/officeart/2005/8/layout/orgChart1"/>
    <dgm:cxn modelId="{52004DAE-8D45-462D-8D06-215A6EBF3DF3}" type="presParOf" srcId="{7FBEC157-5973-47E6-89B8-38E96AAAE86C}" destId="{426A67F5-DC44-41D8-87C1-1C6E93FCDE16}" srcOrd="2" destOrd="0" presId="urn:microsoft.com/office/officeart/2005/8/layout/orgChart1"/>
    <dgm:cxn modelId="{31E168FA-1FA5-4C88-9A7B-1B52E637F8AE}" type="presParOf" srcId="{BE4A43FE-2FD0-4DD1-828F-9EE16F8BE40C}" destId="{0866917B-7861-4570-96FA-525AC9F7E4F7}" srcOrd="2" destOrd="0" presId="urn:microsoft.com/office/officeart/2005/8/layout/orgChart1"/>
    <dgm:cxn modelId="{3B0D7E66-FF9E-4286-88D2-63C854EFB8D0}" type="presParOf" srcId="{EC227BA3-668B-492A-9F80-C767C800EF05}" destId="{8A2FC47F-FF2B-4FB0-99E8-1560F91CDB36}" srcOrd="2" destOrd="0" presId="urn:microsoft.com/office/officeart/2005/8/layout/orgChart1"/>
    <dgm:cxn modelId="{B3B59F8B-DF38-41FB-AAAD-B75868858965}" type="presParOf" srcId="{EC227BA3-668B-492A-9F80-C767C800EF05}" destId="{48627B06-D669-49DC-892D-26DFA0DE8104}" srcOrd="3" destOrd="0" presId="urn:microsoft.com/office/officeart/2005/8/layout/orgChart1"/>
    <dgm:cxn modelId="{50B23885-06EA-4D9F-BA91-E05E00853553}" type="presParOf" srcId="{48627B06-D669-49DC-892D-26DFA0DE8104}" destId="{B990C479-55BD-45DC-9D8C-658F82CB501E}" srcOrd="0" destOrd="0" presId="urn:microsoft.com/office/officeart/2005/8/layout/orgChart1"/>
    <dgm:cxn modelId="{D4899B59-73ED-4747-898B-A4C22A49AAD9}" type="presParOf" srcId="{B990C479-55BD-45DC-9D8C-658F82CB501E}" destId="{E032E160-28DF-4251-96E1-8F9F344F1ADB}" srcOrd="0" destOrd="0" presId="urn:microsoft.com/office/officeart/2005/8/layout/orgChart1"/>
    <dgm:cxn modelId="{921C28E5-77BA-4178-8441-D4387C0B0041}" type="presParOf" srcId="{B990C479-55BD-45DC-9D8C-658F82CB501E}" destId="{3AF5F512-6754-499A-BE4D-3F64B199A233}" srcOrd="1" destOrd="0" presId="urn:microsoft.com/office/officeart/2005/8/layout/orgChart1"/>
    <dgm:cxn modelId="{6E53B820-E389-476D-91C2-36CA4DE7A608}" type="presParOf" srcId="{48627B06-D669-49DC-892D-26DFA0DE8104}" destId="{5D8FD5B7-1C4F-4E5C-A5DD-8FABF79B00AB}" srcOrd="1" destOrd="0" presId="urn:microsoft.com/office/officeart/2005/8/layout/orgChart1"/>
    <dgm:cxn modelId="{8EF8240A-B4D9-4228-B3A1-3704C5F753AD}" type="presParOf" srcId="{5D8FD5B7-1C4F-4E5C-A5DD-8FABF79B00AB}" destId="{4C528CF5-E443-46A5-A5EA-9FB81792F47D}" srcOrd="0" destOrd="0" presId="urn:microsoft.com/office/officeart/2005/8/layout/orgChart1"/>
    <dgm:cxn modelId="{2283772B-236B-4048-A118-2C194835BF3E}" type="presParOf" srcId="{5D8FD5B7-1C4F-4E5C-A5DD-8FABF79B00AB}" destId="{EA831406-04EF-47CC-A07B-591CBBD03E90}" srcOrd="1" destOrd="0" presId="urn:microsoft.com/office/officeart/2005/8/layout/orgChart1"/>
    <dgm:cxn modelId="{FA0F7408-7CE0-41CB-A580-ECD64AF8DEA8}" type="presParOf" srcId="{EA831406-04EF-47CC-A07B-591CBBD03E90}" destId="{6E076309-115A-4849-B1A0-CF0F5D81E9F8}" srcOrd="0" destOrd="0" presId="urn:microsoft.com/office/officeart/2005/8/layout/orgChart1"/>
    <dgm:cxn modelId="{285E989B-D003-4D7D-95B1-09D2912881B8}" type="presParOf" srcId="{6E076309-115A-4849-B1A0-CF0F5D81E9F8}" destId="{86579617-EC7E-4A7B-BC3A-F7455158AA9C}" srcOrd="0" destOrd="0" presId="urn:microsoft.com/office/officeart/2005/8/layout/orgChart1"/>
    <dgm:cxn modelId="{4C86202E-2BC2-4F76-80B0-9C492C46C85E}" type="presParOf" srcId="{6E076309-115A-4849-B1A0-CF0F5D81E9F8}" destId="{0E547EBA-6685-4EF2-9726-4FEBA0FAF2D6}" srcOrd="1" destOrd="0" presId="urn:microsoft.com/office/officeart/2005/8/layout/orgChart1"/>
    <dgm:cxn modelId="{686154EA-FAEF-4D7B-8075-A6B5B622C72F}" type="presParOf" srcId="{EA831406-04EF-47CC-A07B-591CBBD03E90}" destId="{2A64A520-C0C6-4F01-91E4-476D95D87521}" srcOrd="1" destOrd="0" presId="urn:microsoft.com/office/officeart/2005/8/layout/orgChart1"/>
    <dgm:cxn modelId="{8A86A74E-1B47-46A8-9757-925FB19F1D34}" type="presParOf" srcId="{EA831406-04EF-47CC-A07B-591CBBD03E90}" destId="{26C6ECAB-4473-4F33-B7E8-7AD810760539}" srcOrd="2" destOrd="0" presId="urn:microsoft.com/office/officeart/2005/8/layout/orgChart1"/>
    <dgm:cxn modelId="{39D67AC8-5FB5-42BA-8E57-5C28A3FAAEFD}" type="presParOf" srcId="{5D8FD5B7-1C4F-4E5C-A5DD-8FABF79B00AB}" destId="{8D4957A1-F3DB-4B6F-877B-9096EAD8B1DD}" srcOrd="2" destOrd="0" presId="urn:microsoft.com/office/officeart/2005/8/layout/orgChart1"/>
    <dgm:cxn modelId="{4AB01363-A92D-45F2-AF0B-4FCE63F254B7}" type="presParOf" srcId="{5D8FD5B7-1C4F-4E5C-A5DD-8FABF79B00AB}" destId="{381C7C29-D76A-426F-B93F-B3CDB4DDA806}" srcOrd="3" destOrd="0" presId="urn:microsoft.com/office/officeart/2005/8/layout/orgChart1"/>
    <dgm:cxn modelId="{6F09F5B7-AB08-431E-AC53-8FCDB58AB17D}" type="presParOf" srcId="{381C7C29-D76A-426F-B93F-B3CDB4DDA806}" destId="{5277C9CE-2978-408E-B8F1-143B232B00CD}" srcOrd="0" destOrd="0" presId="urn:microsoft.com/office/officeart/2005/8/layout/orgChart1"/>
    <dgm:cxn modelId="{FCD6FD96-29D1-4520-9206-1EE065951F8E}" type="presParOf" srcId="{5277C9CE-2978-408E-B8F1-143B232B00CD}" destId="{B7479C58-36D6-40BA-B63A-6BF1D82FF710}" srcOrd="0" destOrd="0" presId="urn:microsoft.com/office/officeart/2005/8/layout/orgChart1"/>
    <dgm:cxn modelId="{4ADABD98-0444-43DB-86F3-CDAAD96D659C}" type="presParOf" srcId="{5277C9CE-2978-408E-B8F1-143B232B00CD}" destId="{14E3A6BE-DB22-442C-8C0F-9BFBD06B4E25}" srcOrd="1" destOrd="0" presId="urn:microsoft.com/office/officeart/2005/8/layout/orgChart1"/>
    <dgm:cxn modelId="{6568A3DC-4E0D-4329-A8E2-2B6BCCD5935E}" type="presParOf" srcId="{381C7C29-D76A-426F-B93F-B3CDB4DDA806}" destId="{388EB720-2103-43A0-A4AB-1ECE72D990E4}" srcOrd="1" destOrd="0" presId="urn:microsoft.com/office/officeart/2005/8/layout/orgChart1"/>
    <dgm:cxn modelId="{BAD8D1D1-133D-4A0F-808E-0F7FBE81496A}" type="presParOf" srcId="{381C7C29-D76A-426F-B93F-B3CDB4DDA806}" destId="{C693DEE5-0D67-429C-A6A7-DA94540400BA}" srcOrd="2" destOrd="0" presId="urn:microsoft.com/office/officeart/2005/8/layout/orgChart1"/>
    <dgm:cxn modelId="{53360C18-28A6-4760-911D-0DA582C9F9D1}" type="presParOf" srcId="{48627B06-D669-49DC-892D-26DFA0DE8104}" destId="{1F6B39EA-9FE0-4B98-B04E-6F38322F5B33}" srcOrd="2" destOrd="0" presId="urn:microsoft.com/office/officeart/2005/8/layout/orgChart1"/>
    <dgm:cxn modelId="{2B210555-3B5E-41A4-AD7E-2BFDBA3789DD}" type="presParOf" srcId="{EC227BA3-668B-492A-9F80-C767C800EF05}" destId="{B09DA349-2196-4CC7-9A1A-F9DCB92E53CA}" srcOrd="4" destOrd="0" presId="urn:microsoft.com/office/officeart/2005/8/layout/orgChart1"/>
    <dgm:cxn modelId="{528BAD6F-06D3-45A0-A46E-98D311F829A3}" type="presParOf" srcId="{EC227BA3-668B-492A-9F80-C767C800EF05}" destId="{359C9C12-B2D7-44EE-83A1-027408C09569}" srcOrd="5" destOrd="0" presId="urn:microsoft.com/office/officeart/2005/8/layout/orgChart1"/>
    <dgm:cxn modelId="{419485C5-6678-4379-AB4E-967D1A89C09B}" type="presParOf" srcId="{359C9C12-B2D7-44EE-83A1-027408C09569}" destId="{F951A2D2-D6DE-4473-91C7-7FD15BD20B98}" srcOrd="0" destOrd="0" presId="urn:microsoft.com/office/officeart/2005/8/layout/orgChart1"/>
    <dgm:cxn modelId="{4865F63E-39C7-4EAF-9874-DEA8E3E62AE6}" type="presParOf" srcId="{F951A2D2-D6DE-4473-91C7-7FD15BD20B98}" destId="{CACC07B0-B99D-4710-BE83-7A06387D4767}" srcOrd="0" destOrd="0" presId="urn:microsoft.com/office/officeart/2005/8/layout/orgChart1"/>
    <dgm:cxn modelId="{03308CDB-A82F-4ACB-ACE2-EC814D76931D}" type="presParOf" srcId="{F951A2D2-D6DE-4473-91C7-7FD15BD20B98}" destId="{5B4AF81E-77F9-4C2A-961B-D0977D16EDDF}" srcOrd="1" destOrd="0" presId="urn:microsoft.com/office/officeart/2005/8/layout/orgChart1"/>
    <dgm:cxn modelId="{64626942-754D-4F88-9757-0F0FAA493E08}" type="presParOf" srcId="{359C9C12-B2D7-44EE-83A1-027408C09569}" destId="{D9AC46D0-37CD-4DEE-A1EC-074B94BB998E}" srcOrd="1" destOrd="0" presId="urn:microsoft.com/office/officeart/2005/8/layout/orgChart1"/>
    <dgm:cxn modelId="{6B233F9E-73AF-41A2-8B53-6A0E22D05C49}" type="presParOf" srcId="{D9AC46D0-37CD-4DEE-A1EC-074B94BB998E}" destId="{32BAF883-FC51-4215-84A7-6810037F7125}" srcOrd="0" destOrd="0" presId="urn:microsoft.com/office/officeart/2005/8/layout/orgChart1"/>
    <dgm:cxn modelId="{FDA977B0-97F5-49CA-9591-49DF34BAED21}" type="presParOf" srcId="{D9AC46D0-37CD-4DEE-A1EC-074B94BB998E}" destId="{56CF5105-05F0-4143-A60A-CB75802A7BBC}" srcOrd="1" destOrd="0" presId="urn:microsoft.com/office/officeart/2005/8/layout/orgChart1"/>
    <dgm:cxn modelId="{98E0B298-A110-457B-9333-00976F236432}" type="presParOf" srcId="{56CF5105-05F0-4143-A60A-CB75802A7BBC}" destId="{5ED7C138-2231-48BA-8841-1429AA9482F3}" srcOrd="0" destOrd="0" presId="urn:microsoft.com/office/officeart/2005/8/layout/orgChart1"/>
    <dgm:cxn modelId="{6526FEDE-DBB9-49A8-BA20-D1C9692094B0}" type="presParOf" srcId="{5ED7C138-2231-48BA-8841-1429AA9482F3}" destId="{B548200F-6808-45AC-9BDF-13759C3ABE6C}" srcOrd="0" destOrd="0" presId="urn:microsoft.com/office/officeart/2005/8/layout/orgChart1"/>
    <dgm:cxn modelId="{1EEA4AB4-758B-4B71-A473-A0A189B82A6D}" type="presParOf" srcId="{5ED7C138-2231-48BA-8841-1429AA9482F3}" destId="{6F7E9ECA-BD49-44D4-80EA-5539B845B9B4}" srcOrd="1" destOrd="0" presId="urn:microsoft.com/office/officeart/2005/8/layout/orgChart1"/>
    <dgm:cxn modelId="{995BCF09-C216-4401-8F1A-AD425C572573}" type="presParOf" srcId="{56CF5105-05F0-4143-A60A-CB75802A7BBC}" destId="{F78C02A8-BC60-44AC-82AA-6B00352DB84E}" srcOrd="1" destOrd="0" presId="urn:microsoft.com/office/officeart/2005/8/layout/orgChart1"/>
    <dgm:cxn modelId="{60D2ED10-2541-41D9-BD05-B88B31F613F1}" type="presParOf" srcId="{56CF5105-05F0-4143-A60A-CB75802A7BBC}" destId="{2086FB3F-F0D8-4A52-B0DE-C0EBD3E55C36}" srcOrd="2" destOrd="0" presId="urn:microsoft.com/office/officeart/2005/8/layout/orgChart1"/>
    <dgm:cxn modelId="{663C9C57-42D5-4AAB-8791-74383119008B}" type="presParOf" srcId="{D9AC46D0-37CD-4DEE-A1EC-074B94BB998E}" destId="{789A335B-42F4-48F9-879B-A51DC0A44BCA}" srcOrd="2" destOrd="0" presId="urn:microsoft.com/office/officeart/2005/8/layout/orgChart1"/>
    <dgm:cxn modelId="{AD58586D-F531-423A-9732-A62CE39D920A}" type="presParOf" srcId="{D9AC46D0-37CD-4DEE-A1EC-074B94BB998E}" destId="{070DE962-204E-455C-8BCB-42CC3FE32265}" srcOrd="3" destOrd="0" presId="urn:microsoft.com/office/officeart/2005/8/layout/orgChart1"/>
    <dgm:cxn modelId="{D9B2F1B2-67CF-4B11-A20C-DBA208D1345F}" type="presParOf" srcId="{070DE962-204E-455C-8BCB-42CC3FE32265}" destId="{D612CDB1-8DC6-4F16-9B59-95F0CB258446}" srcOrd="0" destOrd="0" presId="urn:microsoft.com/office/officeart/2005/8/layout/orgChart1"/>
    <dgm:cxn modelId="{808E6F53-6000-4D97-8AD6-08A2BB7F1738}" type="presParOf" srcId="{D612CDB1-8DC6-4F16-9B59-95F0CB258446}" destId="{BE20675D-3882-43A3-AAE5-6E2E3569EF7B}" srcOrd="0" destOrd="0" presId="urn:microsoft.com/office/officeart/2005/8/layout/orgChart1"/>
    <dgm:cxn modelId="{5C9A2B16-6412-4F76-B16C-F846D082AFEF}" type="presParOf" srcId="{D612CDB1-8DC6-4F16-9B59-95F0CB258446}" destId="{B2912A16-2CD0-437E-80FD-24BD7C5B1688}" srcOrd="1" destOrd="0" presId="urn:microsoft.com/office/officeart/2005/8/layout/orgChart1"/>
    <dgm:cxn modelId="{DBF5D4E8-A5E8-454C-BC6A-1B6A698CE6EF}" type="presParOf" srcId="{070DE962-204E-455C-8BCB-42CC3FE32265}" destId="{6BEEE920-500F-4A34-8586-CE081F6839C2}" srcOrd="1" destOrd="0" presId="urn:microsoft.com/office/officeart/2005/8/layout/orgChart1"/>
    <dgm:cxn modelId="{623E1BCD-125C-4C7F-86FD-6EBD92638FA0}" type="presParOf" srcId="{070DE962-204E-455C-8BCB-42CC3FE32265}" destId="{F512BAF9-AF21-444E-A47B-F4AFB5B515DB}" srcOrd="2" destOrd="0" presId="urn:microsoft.com/office/officeart/2005/8/layout/orgChart1"/>
    <dgm:cxn modelId="{1C1B8CA4-AEFE-4A56-9C72-871875478B64}" type="presParOf" srcId="{359C9C12-B2D7-44EE-83A1-027408C09569}" destId="{720B9801-F957-4006-8AC7-F1867D156210}" srcOrd="2" destOrd="0" presId="urn:microsoft.com/office/officeart/2005/8/layout/orgChart1"/>
    <dgm:cxn modelId="{A9342F87-8BAD-4932-AE28-43439216E0BD}" type="presParOf" srcId="{B6767544-D898-44FE-BE84-A649D53986FF}" destId="{2003F0B9-66B4-4E9A-9BD2-CE7DF885C239}" srcOrd="2" destOrd="0" presId="urn:microsoft.com/office/officeart/2005/8/layout/orgChart1"/>
    <dgm:cxn modelId="{F2188AA2-59D2-4EBF-8291-99D34DA8AB77}" type="presParOf" srcId="{32CAE670-068F-42E5-AE4C-976208997A39}" destId="{2F741CAA-3DD3-464F-99A3-FC58BBC7E783}" srcOrd="2" destOrd="0" presId="urn:microsoft.com/office/officeart/2005/8/layout/orgChart1"/>
    <dgm:cxn modelId="{0AFEBDDE-BE07-4A66-B5DB-89A11C82A9FD}" type="presParOf" srcId="{32CAE670-068F-42E5-AE4C-976208997A39}" destId="{057421DF-8FA7-4CFD-B846-2B59BAABE890}" srcOrd="3" destOrd="0" presId="urn:microsoft.com/office/officeart/2005/8/layout/orgChart1"/>
    <dgm:cxn modelId="{AC93475A-C4C4-4C39-83FE-3AC81E0E40C1}" type="presParOf" srcId="{057421DF-8FA7-4CFD-B846-2B59BAABE890}" destId="{548B83A6-3475-4752-B255-A3B76BE3C599}" srcOrd="0" destOrd="0" presId="urn:microsoft.com/office/officeart/2005/8/layout/orgChart1"/>
    <dgm:cxn modelId="{0F418CCD-3473-4653-809D-25F04F3AD976}" type="presParOf" srcId="{548B83A6-3475-4752-B255-A3B76BE3C599}" destId="{33CF21BD-0D9E-495D-8BE9-062A3384713B}" srcOrd="0" destOrd="0" presId="urn:microsoft.com/office/officeart/2005/8/layout/orgChart1"/>
    <dgm:cxn modelId="{9EE6DE11-0EF0-4D36-87AA-7473C7B54A09}" type="presParOf" srcId="{548B83A6-3475-4752-B255-A3B76BE3C599}" destId="{022023B2-C91E-4981-AA51-3F71FA4E1D74}" srcOrd="1" destOrd="0" presId="urn:microsoft.com/office/officeart/2005/8/layout/orgChart1"/>
    <dgm:cxn modelId="{1525D0C9-7579-4AB7-A100-A700545CC9D7}" type="presParOf" srcId="{057421DF-8FA7-4CFD-B846-2B59BAABE890}" destId="{7B7CCA7E-BD67-409D-BF1E-778BA4348EC8}" srcOrd="1" destOrd="0" presId="urn:microsoft.com/office/officeart/2005/8/layout/orgChart1"/>
    <dgm:cxn modelId="{8893725D-0B85-4B00-B505-ADAC166F9C78}" type="presParOf" srcId="{7B7CCA7E-BD67-409D-BF1E-778BA4348EC8}" destId="{A4A41E5D-FC90-47F2-8E58-262D0EEDF34D}" srcOrd="0" destOrd="0" presId="urn:microsoft.com/office/officeart/2005/8/layout/orgChart1"/>
    <dgm:cxn modelId="{6C6F7F0E-522D-4512-9951-26503D8E42F1}" type="presParOf" srcId="{7B7CCA7E-BD67-409D-BF1E-778BA4348EC8}" destId="{576FEB1E-1B5F-4C6A-A96C-05F28B24CA84}" srcOrd="1" destOrd="0" presId="urn:microsoft.com/office/officeart/2005/8/layout/orgChart1"/>
    <dgm:cxn modelId="{9296DD7A-E4B8-46C6-A2CC-D998F64DB1AE}" type="presParOf" srcId="{576FEB1E-1B5F-4C6A-A96C-05F28B24CA84}" destId="{B6703CD9-7F46-4D6E-9C25-8FC21558B80E}" srcOrd="0" destOrd="0" presId="urn:microsoft.com/office/officeart/2005/8/layout/orgChart1"/>
    <dgm:cxn modelId="{F4608077-B2F8-4654-95FB-7D727262DFD8}" type="presParOf" srcId="{B6703CD9-7F46-4D6E-9C25-8FC21558B80E}" destId="{E89976F8-8F10-4295-9656-6407259C996A}" srcOrd="0" destOrd="0" presId="urn:microsoft.com/office/officeart/2005/8/layout/orgChart1"/>
    <dgm:cxn modelId="{E0EB44D4-2826-44AA-A808-1FE8289B90E6}" type="presParOf" srcId="{B6703CD9-7F46-4D6E-9C25-8FC21558B80E}" destId="{345A7A9F-D5ED-41AF-B496-7264D60CB156}" srcOrd="1" destOrd="0" presId="urn:microsoft.com/office/officeart/2005/8/layout/orgChart1"/>
    <dgm:cxn modelId="{9632E61B-AED3-4ED6-BB4C-ED836C5BE7BC}" type="presParOf" srcId="{576FEB1E-1B5F-4C6A-A96C-05F28B24CA84}" destId="{21A8C198-72CB-46E4-8A61-6919CB60397A}" srcOrd="1" destOrd="0" presId="urn:microsoft.com/office/officeart/2005/8/layout/orgChart1"/>
    <dgm:cxn modelId="{313D1B28-80DC-4499-8329-2C99311C93C7}" type="presParOf" srcId="{21A8C198-72CB-46E4-8A61-6919CB60397A}" destId="{39CE3030-6441-431D-8332-8E69D9407037}" srcOrd="0" destOrd="0" presId="urn:microsoft.com/office/officeart/2005/8/layout/orgChart1"/>
    <dgm:cxn modelId="{611A6DFB-204A-436C-B1B8-B7F36A67A81E}" type="presParOf" srcId="{21A8C198-72CB-46E4-8A61-6919CB60397A}" destId="{2EFCEA75-7156-482E-8A69-7FB6FD2C3346}" srcOrd="1" destOrd="0" presId="urn:microsoft.com/office/officeart/2005/8/layout/orgChart1"/>
    <dgm:cxn modelId="{2AD15D00-8905-425E-9B51-8C0B47EDD896}" type="presParOf" srcId="{2EFCEA75-7156-482E-8A69-7FB6FD2C3346}" destId="{DE093AE5-39DD-43EF-8AD3-43795B271B75}" srcOrd="0" destOrd="0" presId="urn:microsoft.com/office/officeart/2005/8/layout/orgChart1"/>
    <dgm:cxn modelId="{0A5FCFE1-A5A1-4026-97ED-89CEEE00E2AB}" type="presParOf" srcId="{DE093AE5-39DD-43EF-8AD3-43795B271B75}" destId="{B6978F72-C9BD-4DF2-B996-B1315748715B}" srcOrd="0" destOrd="0" presId="urn:microsoft.com/office/officeart/2005/8/layout/orgChart1"/>
    <dgm:cxn modelId="{DFFAD499-AA48-41F9-9D3A-53E80F35143A}" type="presParOf" srcId="{DE093AE5-39DD-43EF-8AD3-43795B271B75}" destId="{9A07BB0F-C310-4FCD-97DB-B2D127CD55CF}" srcOrd="1" destOrd="0" presId="urn:microsoft.com/office/officeart/2005/8/layout/orgChart1"/>
    <dgm:cxn modelId="{F8B3B04D-13DC-4BC2-B05F-6E603CC13F61}" type="presParOf" srcId="{2EFCEA75-7156-482E-8A69-7FB6FD2C3346}" destId="{01DF596D-557C-4DC3-9276-39C8B4AD97B4}" srcOrd="1" destOrd="0" presId="urn:microsoft.com/office/officeart/2005/8/layout/orgChart1"/>
    <dgm:cxn modelId="{6D2F9997-FD5B-4A2C-A6C3-6FA59F531169}" type="presParOf" srcId="{2EFCEA75-7156-482E-8A69-7FB6FD2C3346}" destId="{6624EC2B-5837-446F-8809-8D2A79643737}" srcOrd="2" destOrd="0" presId="urn:microsoft.com/office/officeart/2005/8/layout/orgChart1"/>
    <dgm:cxn modelId="{D58D8E26-9FD2-4312-A307-CB0E43737E09}" type="presParOf" srcId="{576FEB1E-1B5F-4C6A-A96C-05F28B24CA84}" destId="{BF946649-5B8B-49F5-B18D-E8116A66A18F}" srcOrd="2" destOrd="0" presId="urn:microsoft.com/office/officeart/2005/8/layout/orgChart1"/>
    <dgm:cxn modelId="{7341FD06-832E-4303-9EF1-1722A9EA7632}" type="presParOf" srcId="{7B7CCA7E-BD67-409D-BF1E-778BA4348EC8}" destId="{B1D80999-3407-4376-8865-FC32B1274FD4}" srcOrd="2" destOrd="0" presId="urn:microsoft.com/office/officeart/2005/8/layout/orgChart1"/>
    <dgm:cxn modelId="{6B6B34A7-88F4-4831-A16B-0DA24227E496}" type="presParOf" srcId="{7B7CCA7E-BD67-409D-BF1E-778BA4348EC8}" destId="{268A3577-5755-4CBF-A6BC-1C4FEF0C986B}" srcOrd="3" destOrd="0" presId="urn:microsoft.com/office/officeart/2005/8/layout/orgChart1"/>
    <dgm:cxn modelId="{B73FA426-4B77-46FD-8A24-AE10D7025CBB}" type="presParOf" srcId="{268A3577-5755-4CBF-A6BC-1C4FEF0C986B}" destId="{014B7E47-3A89-4E87-B4C9-4C59FA4F4DE7}" srcOrd="0" destOrd="0" presId="urn:microsoft.com/office/officeart/2005/8/layout/orgChart1"/>
    <dgm:cxn modelId="{F22E6192-5E75-4557-8C0B-ABF007BCF0E6}" type="presParOf" srcId="{014B7E47-3A89-4E87-B4C9-4C59FA4F4DE7}" destId="{43726660-9344-424D-AE5F-7E535EBF4177}" srcOrd="0" destOrd="0" presId="urn:microsoft.com/office/officeart/2005/8/layout/orgChart1"/>
    <dgm:cxn modelId="{6CA5EA4E-487D-47B9-952A-62E6B6E50F9F}" type="presParOf" srcId="{014B7E47-3A89-4E87-B4C9-4C59FA4F4DE7}" destId="{DDD14FC0-8419-4ACD-8D2E-C4BED2516431}" srcOrd="1" destOrd="0" presId="urn:microsoft.com/office/officeart/2005/8/layout/orgChart1"/>
    <dgm:cxn modelId="{2D7A33CB-2783-4934-910E-991C3A5829B3}" type="presParOf" srcId="{268A3577-5755-4CBF-A6BC-1C4FEF0C986B}" destId="{CD480DE3-E54D-42DD-9CF2-80C5F7DFFE3F}" srcOrd="1" destOrd="0" presId="urn:microsoft.com/office/officeart/2005/8/layout/orgChart1"/>
    <dgm:cxn modelId="{C6B1E0B5-A93B-40E2-B4D0-9D353117EFDF}" type="presParOf" srcId="{268A3577-5755-4CBF-A6BC-1C4FEF0C986B}" destId="{9DF8110D-60D8-40B2-93F4-A99E5EDF0BC6}" srcOrd="2" destOrd="0" presId="urn:microsoft.com/office/officeart/2005/8/layout/orgChart1"/>
    <dgm:cxn modelId="{F3707C4B-09F8-4266-A52B-C13806E4487C}" type="presParOf" srcId="{7B7CCA7E-BD67-409D-BF1E-778BA4348EC8}" destId="{0424A2CD-AC7F-4A27-94B3-D95760898291}" srcOrd="4" destOrd="0" presId="urn:microsoft.com/office/officeart/2005/8/layout/orgChart1"/>
    <dgm:cxn modelId="{6799F1C1-DFB6-4CB5-88A5-A8D97EC80E48}" type="presParOf" srcId="{7B7CCA7E-BD67-409D-BF1E-778BA4348EC8}" destId="{F2F55EDE-AD21-4CDC-B4BE-55E9FC10559D}" srcOrd="5" destOrd="0" presId="urn:microsoft.com/office/officeart/2005/8/layout/orgChart1"/>
    <dgm:cxn modelId="{4BD9E0C3-AB0A-494E-B7B2-6DF56D129BB2}" type="presParOf" srcId="{F2F55EDE-AD21-4CDC-B4BE-55E9FC10559D}" destId="{A941F8E5-8358-4722-8EAD-913398187584}" srcOrd="0" destOrd="0" presId="urn:microsoft.com/office/officeart/2005/8/layout/orgChart1"/>
    <dgm:cxn modelId="{FDF7E53D-4AB1-432B-B749-2F6C1FD61FFA}" type="presParOf" srcId="{A941F8E5-8358-4722-8EAD-913398187584}" destId="{2E08FD2A-A522-4564-8AC9-BAC59B38D732}" srcOrd="0" destOrd="0" presId="urn:microsoft.com/office/officeart/2005/8/layout/orgChart1"/>
    <dgm:cxn modelId="{C768241F-6586-4427-B9AE-FB10A53BD67D}" type="presParOf" srcId="{A941F8E5-8358-4722-8EAD-913398187584}" destId="{9CDC06CE-66D3-4141-BBA0-DF76027B69B3}" srcOrd="1" destOrd="0" presId="urn:microsoft.com/office/officeart/2005/8/layout/orgChart1"/>
    <dgm:cxn modelId="{9D62A294-514A-4033-883E-42955CF5E0F5}" type="presParOf" srcId="{F2F55EDE-AD21-4CDC-B4BE-55E9FC10559D}" destId="{D8C4A4BC-29AB-4B95-B333-16405FC20FCB}" srcOrd="1" destOrd="0" presId="urn:microsoft.com/office/officeart/2005/8/layout/orgChart1"/>
    <dgm:cxn modelId="{A6957D91-3EE0-4B45-9E61-D6B142EA850F}" type="presParOf" srcId="{F2F55EDE-AD21-4CDC-B4BE-55E9FC10559D}" destId="{FCCD67D7-D204-4ED5-97A5-76642BB9C7C4}" srcOrd="2" destOrd="0" presId="urn:microsoft.com/office/officeart/2005/8/layout/orgChart1"/>
    <dgm:cxn modelId="{43729C5D-0A79-49D2-BB92-DCF23889B585}" type="presParOf" srcId="{057421DF-8FA7-4CFD-B846-2B59BAABE890}" destId="{BEB0F168-5F13-4F83-9624-2E51CC24D7E3}" srcOrd="2" destOrd="0" presId="urn:microsoft.com/office/officeart/2005/8/layout/orgChart1"/>
    <dgm:cxn modelId="{4B0021FD-162B-4A01-A5E6-CA0AF0973B75}" type="presParOf" srcId="{32CAE670-068F-42E5-AE4C-976208997A39}" destId="{334D7792-5F82-4FB3-8B6E-A34D5E8906D7}" srcOrd="4" destOrd="0" presId="urn:microsoft.com/office/officeart/2005/8/layout/orgChart1"/>
    <dgm:cxn modelId="{2771B4FC-18F6-4DA8-8D7C-941E5C3BCD7F}" type="presParOf" srcId="{32CAE670-068F-42E5-AE4C-976208997A39}" destId="{C419CD6B-5AD4-43CA-8054-2C9420F7E5BF}" srcOrd="5" destOrd="0" presId="urn:microsoft.com/office/officeart/2005/8/layout/orgChart1"/>
    <dgm:cxn modelId="{4832699E-DECA-4073-B317-8478BF074FA1}" type="presParOf" srcId="{C419CD6B-5AD4-43CA-8054-2C9420F7E5BF}" destId="{6E9AAF05-C75F-4437-A395-F19F35E2F21B}" srcOrd="0" destOrd="0" presId="urn:microsoft.com/office/officeart/2005/8/layout/orgChart1"/>
    <dgm:cxn modelId="{4B611E73-2537-4321-9185-134714F7295C}" type="presParOf" srcId="{6E9AAF05-C75F-4437-A395-F19F35E2F21B}" destId="{E249972F-ECDE-4910-98BA-033818E89BB0}" srcOrd="0" destOrd="0" presId="urn:microsoft.com/office/officeart/2005/8/layout/orgChart1"/>
    <dgm:cxn modelId="{F6DCB76E-F1F8-4B04-A404-F3A36DF848B6}" type="presParOf" srcId="{6E9AAF05-C75F-4437-A395-F19F35E2F21B}" destId="{1896D018-2E33-4C15-B43D-31743C7069CA}" srcOrd="1" destOrd="0" presId="urn:microsoft.com/office/officeart/2005/8/layout/orgChart1"/>
    <dgm:cxn modelId="{122E0257-24F9-42C0-BEB3-660E9788FDA5}" type="presParOf" srcId="{C419CD6B-5AD4-43CA-8054-2C9420F7E5BF}" destId="{E2C0B5B0-776A-4FC2-AC93-844B5160EE27}" srcOrd="1" destOrd="0" presId="urn:microsoft.com/office/officeart/2005/8/layout/orgChart1"/>
    <dgm:cxn modelId="{E799A35D-9BEA-4200-B153-E02B7124A97A}" type="presParOf" srcId="{E2C0B5B0-776A-4FC2-AC93-844B5160EE27}" destId="{A67F7FD1-4F4B-40CC-9D03-D25E2B9E2283}" srcOrd="0" destOrd="0" presId="urn:microsoft.com/office/officeart/2005/8/layout/orgChart1"/>
    <dgm:cxn modelId="{D513F74A-B9F7-4960-99C3-923319DEDF24}" type="presParOf" srcId="{E2C0B5B0-776A-4FC2-AC93-844B5160EE27}" destId="{95BECEC4-4041-4CB6-A531-2E87C87F6E47}" srcOrd="1" destOrd="0" presId="urn:microsoft.com/office/officeart/2005/8/layout/orgChart1"/>
    <dgm:cxn modelId="{A6D905CC-EA89-4076-9353-44DB31184741}" type="presParOf" srcId="{95BECEC4-4041-4CB6-A531-2E87C87F6E47}" destId="{86880E56-6F35-4202-A774-15D7F8482366}" srcOrd="0" destOrd="0" presId="urn:microsoft.com/office/officeart/2005/8/layout/orgChart1"/>
    <dgm:cxn modelId="{2D051C27-82CD-41A2-9772-87CAD1A856D2}" type="presParOf" srcId="{86880E56-6F35-4202-A774-15D7F8482366}" destId="{806AED06-FAF6-4503-AC2F-E9AD9518F6D7}" srcOrd="0" destOrd="0" presId="urn:microsoft.com/office/officeart/2005/8/layout/orgChart1"/>
    <dgm:cxn modelId="{15C99056-2563-488E-833A-FB2EC7A80EC4}" type="presParOf" srcId="{86880E56-6F35-4202-A774-15D7F8482366}" destId="{FB0E1C2F-7456-4244-A579-2D3F012EC750}" srcOrd="1" destOrd="0" presId="urn:microsoft.com/office/officeart/2005/8/layout/orgChart1"/>
    <dgm:cxn modelId="{33722013-D1EB-41CD-B5B3-F7594FE62FCE}" type="presParOf" srcId="{95BECEC4-4041-4CB6-A531-2E87C87F6E47}" destId="{714F4F49-FD1F-4B53-BB7F-C638C6A29BAA}" srcOrd="1" destOrd="0" presId="urn:microsoft.com/office/officeart/2005/8/layout/orgChart1"/>
    <dgm:cxn modelId="{CBA44E62-4A4C-40B1-973B-C1A6698631A7}" type="presParOf" srcId="{714F4F49-FD1F-4B53-BB7F-C638C6A29BAA}" destId="{1FB0F150-C13C-40E7-BB58-39BB6091AE25}" srcOrd="0" destOrd="0" presId="urn:microsoft.com/office/officeart/2005/8/layout/orgChart1"/>
    <dgm:cxn modelId="{A7B37223-C5E3-416F-8B5C-D805B96DFAE3}" type="presParOf" srcId="{714F4F49-FD1F-4B53-BB7F-C638C6A29BAA}" destId="{32058272-6010-4770-8AF6-908AD6DD2C7C}" srcOrd="1" destOrd="0" presId="urn:microsoft.com/office/officeart/2005/8/layout/orgChart1"/>
    <dgm:cxn modelId="{88FA4ABF-BB61-4E97-B923-56B40C67B7BB}" type="presParOf" srcId="{32058272-6010-4770-8AF6-908AD6DD2C7C}" destId="{0703EBDF-DE0F-4A94-BBC9-C3F9A2244476}" srcOrd="0" destOrd="0" presId="urn:microsoft.com/office/officeart/2005/8/layout/orgChart1"/>
    <dgm:cxn modelId="{8499F5BD-5D14-473B-A7D5-F08B1CF8729C}" type="presParOf" srcId="{0703EBDF-DE0F-4A94-BBC9-C3F9A2244476}" destId="{1A89B1B9-A286-4839-996A-B60EF3B85C08}" srcOrd="0" destOrd="0" presId="urn:microsoft.com/office/officeart/2005/8/layout/orgChart1"/>
    <dgm:cxn modelId="{2EC39143-D34B-409B-B9F2-1BD8EE20B812}" type="presParOf" srcId="{0703EBDF-DE0F-4A94-BBC9-C3F9A2244476}" destId="{AFA65250-9AB5-4F03-982F-64C5C3504F12}" srcOrd="1" destOrd="0" presId="urn:microsoft.com/office/officeart/2005/8/layout/orgChart1"/>
    <dgm:cxn modelId="{898793EF-9627-40AA-AC11-75392C1C4D63}" type="presParOf" srcId="{32058272-6010-4770-8AF6-908AD6DD2C7C}" destId="{EA87A02F-CA9C-4968-AFC7-5DBCABC7F61B}" srcOrd="1" destOrd="0" presId="urn:microsoft.com/office/officeart/2005/8/layout/orgChart1"/>
    <dgm:cxn modelId="{C3E84E35-ADA8-47A7-8F25-256EE29F5751}" type="presParOf" srcId="{32058272-6010-4770-8AF6-908AD6DD2C7C}" destId="{B6557BD2-0235-4897-A339-EBBB425787B8}" srcOrd="2" destOrd="0" presId="urn:microsoft.com/office/officeart/2005/8/layout/orgChart1"/>
    <dgm:cxn modelId="{C3FE37A8-A8E1-4554-AD09-F5F4BBFB65CF}" type="presParOf" srcId="{95BECEC4-4041-4CB6-A531-2E87C87F6E47}" destId="{FB281993-95AE-4CF0-8EBE-8A089071C9E5}" srcOrd="2" destOrd="0" presId="urn:microsoft.com/office/officeart/2005/8/layout/orgChart1"/>
    <dgm:cxn modelId="{2F8D9137-C35B-457A-8C9F-BB275CCCA6D4}" type="presParOf" srcId="{C419CD6B-5AD4-43CA-8054-2C9420F7E5BF}" destId="{E4197967-B4AB-4630-A4CA-9E7FFA9DF356}" srcOrd="2" destOrd="0" presId="urn:microsoft.com/office/officeart/2005/8/layout/orgChart1"/>
    <dgm:cxn modelId="{97F5C9E8-57C8-4A4F-8A59-88CB0CB5EC14}" type="presParOf" srcId="{32CAE670-068F-42E5-AE4C-976208997A39}" destId="{33AF504A-0560-4B51-972C-1DBEE27D2547}" srcOrd="6" destOrd="0" presId="urn:microsoft.com/office/officeart/2005/8/layout/orgChart1"/>
    <dgm:cxn modelId="{13FDCF97-97AA-4FC8-A311-57D00322BB90}" type="presParOf" srcId="{32CAE670-068F-42E5-AE4C-976208997A39}" destId="{8A34A103-2A45-46F8-B673-853905553865}" srcOrd="7" destOrd="0" presId="urn:microsoft.com/office/officeart/2005/8/layout/orgChart1"/>
    <dgm:cxn modelId="{48FF5B99-E41C-4477-8FB1-560134DB00EE}" type="presParOf" srcId="{8A34A103-2A45-46F8-B673-853905553865}" destId="{D3E5E9D9-3D0A-4E5F-845F-3B64F5420BD7}" srcOrd="0" destOrd="0" presId="urn:microsoft.com/office/officeart/2005/8/layout/orgChart1"/>
    <dgm:cxn modelId="{8CDD3E58-696F-4527-9862-8523912CE12E}" type="presParOf" srcId="{D3E5E9D9-3D0A-4E5F-845F-3B64F5420BD7}" destId="{356AC34D-905D-4F74-92FF-DFBFD3C93FD0}" srcOrd="0" destOrd="0" presId="urn:microsoft.com/office/officeart/2005/8/layout/orgChart1"/>
    <dgm:cxn modelId="{C6E630B8-7C40-4B2D-BB8C-7C36435FBCD4}" type="presParOf" srcId="{D3E5E9D9-3D0A-4E5F-845F-3B64F5420BD7}" destId="{124088E9-B78F-4993-9FF4-90DE550BE7BA}" srcOrd="1" destOrd="0" presId="urn:microsoft.com/office/officeart/2005/8/layout/orgChart1"/>
    <dgm:cxn modelId="{F49D844B-41E5-4319-900F-A87D532D1858}" type="presParOf" srcId="{8A34A103-2A45-46F8-B673-853905553865}" destId="{3576B67C-1CAE-487A-9715-D4864ECCD9B9}" srcOrd="1" destOrd="0" presId="urn:microsoft.com/office/officeart/2005/8/layout/orgChart1"/>
    <dgm:cxn modelId="{AC8980C0-A25D-4285-994E-7D465816949C}" type="presParOf" srcId="{3576B67C-1CAE-487A-9715-D4864ECCD9B9}" destId="{449BDA48-873A-4CB5-BEA7-12BED39822CD}" srcOrd="0" destOrd="0" presId="urn:microsoft.com/office/officeart/2005/8/layout/orgChart1"/>
    <dgm:cxn modelId="{C8B88766-89FE-4A42-82CC-9EECB1AEC06F}" type="presParOf" srcId="{3576B67C-1CAE-487A-9715-D4864ECCD9B9}" destId="{23A88E2C-9771-4140-8441-D13BC6D96A01}" srcOrd="1" destOrd="0" presId="urn:microsoft.com/office/officeart/2005/8/layout/orgChart1"/>
    <dgm:cxn modelId="{FD5CF301-4DAA-457D-8EA6-93068DBE1A13}" type="presParOf" srcId="{23A88E2C-9771-4140-8441-D13BC6D96A01}" destId="{81190C20-94FD-40BF-9ABB-C9DDA6E8E9C0}" srcOrd="0" destOrd="0" presId="urn:microsoft.com/office/officeart/2005/8/layout/orgChart1"/>
    <dgm:cxn modelId="{A2ACD1C7-C725-43E9-B971-828C14C622EF}" type="presParOf" srcId="{81190C20-94FD-40BF-9ABB-C9DDA6E8E9C0}" destId="{4B98B5EF-E1DA-405E-8800-E48CA5C7A576}" srcOrd="0" destOrd="0" presId="urn:microsoft.com/office/officeart/2005/8/layout/orgChart1"/>
    <dgm:cxn modelId="{94239EC8-166B-4FFA-B0DA-2769142ED23E}" type="presParOf" srcId="{81190C20-94FD-40BF-9ABB-C9DDA6E8E9C0}" destId="{1A05C62A-524D-4805-BC2D-49CE5003507F}" srcOrd="1" destOrd="0" presId="urn:microsoft.com/office/officeart/2005/8/layout/orgChart1"/>
    <dgm:cxn modelId="{21918F74-7360-40EE-B6AD-2E247F7FBCB3}" type="presParOf" srcId="{23A88E2C-9771-4140-8441-D13BC6D96A01}" destId="{ADB23965-5C48-4DFA-ABC1-6CFEDA570D63}" srcOrd="1" destOrd="0" presId="urn:microsoft.com/office/officeart/2005/8/layout/orgChart1"/>
    <dgm:cxn modelId="{85B7CD80-C112-4F4B-9562-A4A99AA2F0C1}" type="presParOf" srcId="{ADB23965-5C48-4DFA-ABC1-6CFEDA570D63}" destId="{D39F08E9-9C2A-46C9-B859-4839B6B0BDE8}" srcOrd="0" destOrd="0" presId="urn:microsoft.com/office/officeart/2005/8/layout/orgChart1"/>
    <dgm:cxn modelId="{1FEB8E80-E5C5-448F-B801-D4AC58EED8E0}" type="presParOf" srcId="{ADB23965-5C48-4DFA-ABC1-6CFEDA570D63}" destId="{8474F784-3BFF-4E1B-B6C5-9E681E0AFDF1}" srcOrd="1" destOrd="0" presId="urn:microsoft.com/office/officeart/2005/8/layout/orgChart1"/>
    <dgm:cxn modelId="{E0805185-C8B7-461E-9699-C9EE69FC7B5F}" type="presParOf" srcId="{8474F784-3BFF-4E1B-B6C5-9E681E0AFDF1}" destId="{C24E2ABB-9779-4F58-A7BE-1C25FFF2EBE0}" srcOrd="0" destOrd="0" presId="urn:microsoft.com/office/officeart/2005/8/layout/orgChart1"/>
    <dgm:cxn modelId="{8E26AE16-3C30-44A2-BC59-A7829EE22ED4}" type="presParOf" srcId="{C24E2ABB-9779-4F58-A7BE-1C25FFF2EBE0}" destId="{C436CF0E-646D-4D34-B36D-B87B8ECAC6A8}" srcOrd="0" destOrd="0" presId="urn:microsoft.com/office/officeart/2005/8/layout/orgChart1"/>
    <dgm:cxn modelId="{C9001693-FBA8-41E2-A594-C4D789AF4A6E}" type="presParOf" srcId="{C24E2ABB-9779-4F58-A7BE-1C25FFF2EBE0}" destId="{FEF43D0A-2AA2-4D66-831C-80C6F11451CA}" srcOrd="1" destOrd="0" presId="urn:microsoft.com/office/officeart/2005/8/layout/orgChart1"/>
    <dgm:cxn modelId="{DC930BDE-445C-42A5-8E49-A22604FD13A5}" type="presParOf" srcId="{8474F784-3BFF-4E1B-B6C5-9E681E0AFDF1}" destId="{DBF13F2C-4770-463F-9D05-86D1CA9074A7}" srcOrd="1" destOrd="0" presId="urn:microsoft.com/office/officeart/2005/8/layout/orgChart1"/>
    <dgm:cxn modelId="{6AD0F3F9-7AE7-43E7-929E-37BB9DFE6170}" type="presParOf" srcId="{8474F784-3BFF-4E1B-B6C5-9E681E0AFDF1}" destId="{5ABA3333-BE18-4C57-82F1-630C6E84FFC0}" srcOrd="2" destOrd="0" presId="urn:microsoft.com/office/officeart/2005/8/layout/orgChart1"/>
    <dgm:cxn modelId="{EB531E0D-780A-4C0B-8C9F-98991DBD0841}" type="presParOf" srcId="{23A88E2C-9771-4140-8441-D13BC6D96A01}" destId="{8F22C6F4-88DA-47A5-A6AB-DBCD9D9940EA}" srcOrd="2" destOrd="0" presId="urn:microsoft.com/office/officeart/2005/8/layout/orgChart1"/>
    <dgm:cxn modelId="{8A675E10-404A-482E-98F8-824D3DB55B56}" type="presParOf" srcId="{8A34A103-2A45-46F8-B673-853905553865}" destId="{5813C856-932A-46AB-9E35-C964D7C580AB}" srcOrd="2" destOrd="0" presId="urn:microsoft.com/office/officeart/2005/8/layout/orgChart1"/>
    <dgm:cxn modelId="{F1E7A4A1-F50C-479B-91B6-C0BF801A84C7}" type="presParOf" srcId="{79C12476-4120-47C4-8722-132BFBAD65EC}" destId="{55D18A8C-7A94-4CC4-B9C4-66AB2D9F0574}" srcOrd="2" destOrd="0" presId="urn:microsoft.com/office/officeart/2005/8/layout/orgChart1"/>
    <dgm:cxn modelId="{31E81634-47C3-47D8-9F28-6666EAF76FA3}" type="presParOf" srcId="{55D18A8C-7A94-4CC4-B9C4-66AB2D9F0574}" destId="{C6551456-7786-4958-BB34-06DC458C71E2}" srcOrd="0" destOrd="0" presId="urn:microsoft.com/office/officeart/2005/8/layout/orgChart1"/>
    <dgm:cxn modelId="{AD6B144C-54A1-4FF0-A8AB-60977AA47D72}" type="presParOf" srcId="{55D18A8C-7A94-4CC4-B9C4-66AB2D9F0574}" destId="{2ED84B7C-35AB-4C22-9B96-9F5B0E983EE4}" srcOrd="1" destOrd="0" presId="urn:microsoft.com/office/officeart/2005/8/layout/orgChart1"/>
    <dgm:cxn modelId="{F4431490-31A8-4BA8-9164-80E65B853AF8}" type="presParOf" srcId="{2ED84B7C-35AB-4C22-9B96-9F5B0E983EE4}" destId="{8BF1818D-2374-4A71-95DF-0E10465C4D6E}" srcOrd="0" destOrd="0" presId="urn:microsoft.com/office/officeart/2005/8/layout/orgChart1"/>
    <dgm:cxn modelId="{FBADA397-4D02-4696-9EE1-F1934BD8BD05}" type="presParOf" srcId="{8BF1818D-2374-4A71-95DF-0E10465C4D6E}" destId="{64B7FF60-5CFF-4C26-98ED-2F3556A6F00D}" srcOrd="0" destOrd="0" presId="urn:microsoft.com/office/officeart/2005/8/layout/orgChart1"/>
    <dgm:cxn modelId="{BC769A9A-05E2-43B3-B75A-6821E381F41F}" type="presParOf" srcId="{8BF1818D-2374-4A71-95DF-0E10465C4D6E}" destId="{E01C26F9-97DE-4B52-AC47-B884E5D3C5AD}" srcOrd="1" destOrd="0" presId="urn:microsoft.com/office/officeart/2005/8/layout/orgChart1"/>
    <dgm:cxn modelId="{A2CD573E-ADAB-486A-8958-D4ACD51EA9CF}" type="presParOf" srcId="{2ED84B7C-35AB-4C22-9B96-9F5B0E983EE4}" destId="{20E4A5A9-71FB-46E2-AA64-B1D20BC448DE}" srcOrd="1" destOrd="0" presId="urn:microsoft.com/office/officeart/2005/8/layout/orgChart1"/>
    <dgm:cxn modelId="{AFC8DF91-2611-41A7-A1EC-A79BFABBD563}" type="presParOf" srcId="{2ED84B7C-35AB-4C22-9B96-9F5B0E983EE4}" destId="{AA9F7F6D-E32C-40D8-AB69-790FD4087BE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7BCC8BF-5CAE-4277-A353-E4E686F5C4E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0004426-FA04-4521-9622-991F25B86BDC}">
      <dgm:prSet phldrT="[Text]" custT="1"/>
      <dgm:spPr/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Vice Principal </a:t>
          </a:r>
        </a:p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Finance and College Systems</a:t>
          </a:r>
        </a:p>
      </dgm:t>
    </dgm:pt>
    <dgm:pt modelId="{AEEE566A-7029-4D17-9B29-FAE187793018}" type="parTrans" cxnId="{08DEA0A3-DC7D-4922-A776-039445FAEA1A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66FEC89-2302-414B-AC44-21EA1357DF3F}" type="sibTrans" cxnId="{08DEA0A3-DC7D-4922-A776-039445FAEA1A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3102091-CA4C-419C-B01D-716A83891411}">
      <dgm:prSet phldrT="[Text]" custT="1"/>
      <dgm:spPr>
        <a:solidFill>
          <a:schemeClr val="accent1"/>
        </a:solidFill>
      </dgm:spPr>
      <dgm:t>
        <a:bodyPr/>
        <a:lstStyle/>
        <a:p>
          <a:endParaRPr lang="en-GB" sz="14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endParaRPr lang="en-GB" sz="1400" dirty="0" smtClean="0">
            <a:latin typeface="Arial" panose="020B0604020202020204" pitchFamily="34" charset="0"/>
            <a:cs typeface="Arial" panose="020B0604020202020204" pitchFamily="34" charset="0"/>
          </a:endParaRPr>
        </a:p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Director of Finance and Student Funding</a:t>
          </a:r>
        </a:p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</a:p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GB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D1B23D6-BEC3-40EE-AF3D-2298176FEAEC}" type="parTrans" cxnId="{B96F471D-B98B-421A-90FF-B571C151DC12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6D1AFC6-775D-4ECA-AD91-D43F089D87FF}" type="sibTrans" cxnId="{B96F471D-B98B-421A-90FF-B571C151DC12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A5ACC3-1816-401F-8CAC-6E09EC929448}">
      <dgm:prSet phldrT="[Text]" custT="1"/>
      <dgm:spPr>
        <a:solidFill>
          <a:schemeClr val="accent1"/>
        </a:solidFill>
      </dgm:spPr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Director of ICT &amp; MIS</a:t>
          </a:r>
        </a:p>
      </dgm:t>
    </dgm:pt>
    <dgm:pt modelId="{0751FF52-9E85-4E46-B7F8-8F29046BFC10}" type="parTrans" cxnId="{D552B4F7-01F4-4102-A5EC-409A0964234C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035705C-F15E-40CC-B1BD-7142CDD874FC}" type="sibTrans" cxnId="{D552B4F7-01F4-4102-A5EC-409A0964234C}">
      <dgm:prSet/>
      <dgm:spPr/>
      <dgm:t>
        <a:bodyPr/>
        <a:lstStyle/>
        <a:p>
          <a:endParaRPr lang="en-GB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2D6A5E2-CC05-46BA-B216-28C55D390B0D}" type="asst">
      <dgm:prSet custT="1"/>
      <dgm:spPr>
        <a:solidFill>
          <a:schemeClr val="accent1"/>
        </a:solidFill>
      </dgm:spPr>
      <dgm:t>
        <a:bodyPr/>
        <a:lstStyle/>
        <a:p>
          <a:r>
            <a:rPr lang="en-GB" sz="1400" dirty="0" smtClean="0">
              <a:latin typeface="Arial" panose="020B0604020202020204" pitchFamily="34" charset="0"/>
              <a:cs typeface="Arial" panose="020B0604020202020204" pitchFamily="34" charset="0"/>
            </a:rPr>
            <a:t>Executive Assistant</a:t>
          </a:r>
        </a:p>
      </dgm:t>
    </dgm:pt>
    <dgm:pt modelId="{25EB228F-C3E3-4CCE-A555-8FDC7A42276F}" type="parTrans" cxnId="{029C2148-7BE5-463B-B3C8-C6CDD04E9424}">
      <dgm:prSet/>
      <dgm:spPr/>
      <dgm:t>
        <a:bodyPr/>
        <a:lstStyle/>
        <a:p>
          <a:endParaRPr lang="en-GB" sz="1400"/>
        </a:p>
      </dgm:t>
    </dgm:pt>
    <dgm:pt modelId="{C6E1C6FD-C6BC-4732-9B1B-819C86FA8A5D}" type="sibTrans" cxnId="{029C2148-7BE5-463B-B3C8-C6CDD04E9424}">
      <dgm:prSet/>
      <dgm:spPr/>
      <dgm:t>
        <a:bodyPr/>
        <a:lstStyle/>
        <a:p>
          <a:endParaRPr lang="en-GB" sz="1400"/>
        </a:p>
      </dgm:t>
    </dgm:pt>
    <dgm:pt modelId="{6A89D0D4-FCAC-411C-BA74-7455816AA0A3}" type="pres">
      <dgm:prSet presAssocID="{37BCC8BF-5CAE-4277-A353-E4E686F5C4E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4BC0E7D7-C8E2-4E0E-B0D9-7F9059B13926}" type="pres">
      <dgm:prSet presAssocID="{70004426-FA04-4521-9622-991F25B86BDC}" presName="hierRoot1" presStyleCnt="0">
        <dgm:presLayoutVars>
          <dgm:hierBranch val="init"/>
        </dgm:presLayoutVars>
      </dgm:prSet>
      <dgm:spPr/>
    </dgm:pt>
    <dgm:pt modelId="{6CEF124E-1A8F-4175-856A-CB5DA03CAA8E}" type="pres">
      <dgm:prSet presAssocID="{70004426-FA04-4521-9622-991F25B86BDC}" presName="rootComposite1" presStyleCnt="0"/>
      <dgm:spPr/>
    </dgm:pt>
    <dgm:pt modelId="{1007CEA2-7F78-4F2D-9A49-B7AC633D2620}" type="pres">
      <dgm:prSet presAssocID="{70004426-FA04-4521-9622-991F25B86BDC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0D16A40-B475-4A5C-A971-675EB7B4AB0D}" type="pres">
      <dgm:prSet presAssocID="{70004426-FA04-4521-9622-991F25B86BDC}" presName="rootConnector1" presStyleLbl="node1" presStyleIdx="0" presStyleCnt="0"/>
      <dgm:spPr/>
      <dgm:t>
        <a:bodyPr/>
        <a:lstStyle/>
        <a:p>
          <a:endParaRPr lang="en-GB"/>
        </a:p>
      </dgm:t>
    </dgm:pt>
    <dgm:pt modelId="{94EFEE16-8BC0-4EF4-9A49-4B683B8E0E71}" type="pres">
      <dgm:prSet presAssocID="{70004426-FA04-4521-9622-991F25B86BDC}" presName="hierChild2" presStyleCnt="0"/>
      <dgm:spPr/>
    </dgm:pt>
    <dgm:pt modelId="{B13F3311-AA0B-4BB9-9034-7F723B10073D}" type="pres">
      <dgm:prSet presAssocID="{8D1B23D6-BEC3-40EE-AF3D-2298176FEAEC}" presName="Name37" presStyleLbl="parChTrans1D2" presStyleIdx="0" presStyleCnt="3"/>
      <dgm:spPr/>
      <dgm:t>
        <a:bodyPr/>
        <a:lstStyle/>
        <a:p>
          <a:endParaRPr lang="en-GB"/>
        </a:p>
      </dgm:t>
    </dgm:pt>
    <dgm:pt modelId="{FBE2C771-3B93-423A-83DA-21C4CD2707B3}" type="pres">
      <dgm:prSet presAssocID="{43102091-CA4C-419C-B01D-716A83891411}" presName="hierRoot2" presStyleCnt="0">
        <dgm:presLayoutVars>
          <dgm:hierBranch val="init"/>
        </dgm:presLayoutVars>
      </dgm:prSet>
      <dgm:spPr/>
    </dgm:pt>
    <dgm:pt modelId="{7AB6538D-465E-4804-A158-23B4A9983A49}" type="pres">
      <dgm:prSet presAssocID="{43102091-CA4C-419C-B01D-716A83891411}" presName="rootComposite" presStyleCnt="0"/>
      <dgm:spPr/>
    </dgm:pt>
    <dgm:pt modelId="{5D097161-E35F-4CC8-9A8B-71A226C9593F}" type="pres">
      <dgm:prSet presAssocID="{43102091-CA4C-419C-B01D-716A83891411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1BD5D31-A7C7-469B-BCCF-FF376DE4595E}" type="pres">
      <dgm:prSet presAssocID="{43102091-CA4C-419C-B01D-716A83891411}" presName="rootConnector" presStyleLbl="node2" presStyleIdx="0" presStyleCnt="2"/>
      <dgm:spPr/>
      <dgm:t>
        <a:bodyPr/>
        <a:lstStyle/>
        <a:p>
          <a:endParaRPr lang="en-GB"/>
        </a:p>
      </dgm:t>
    </dgm:pt>
    <dgm:pt modelId="{05654810-86BB-425B-8EB8-8D063235BB37}" type="pres">
      <dgm:prSet presAssocID="{43102091-CA4C-419C-B01D-716A83891411}" presName="hierChild4" presStyleCnt="0"/>
      <dgm:spPr/>
    </dgm:pt>
    <dgm:pt modelId="{056245D7-426B-45BA-BA73-B9DF843717B9}" type="pres">
      <dgm:prSet presAssocID="{43102091-CA4C-419C-B01D-716A83891411}" presName="hierChild5" presStyleCnt="0"/>
      <dgm:spPr/>
    </dgm:pt>
    <dgm:pt modelId="{6A49DF0C-178F-4A38-8C8C-C062637DA626}" type="pres">
      <dgm:prSet presAssocID="{0751FF52-9E85-4E46-B7F8-8F29046BFC10}" presName="Name37" presStyleLbl="parChTrans1D2" presStyleIdx="1" presStyleCnt="3"/>
      <dgm:spPr/>
      <dgm:t>
        <a:bodyPr/>
        <a:lstStyle/>
        <a:p>
          <a:endParaRPr lang="en-GB"/>
        </a:p>
      </dgm:t>
    </dgm:pt>
    <dgm:pt modelId="{F6AF00DD-4037-45F5-BB02-EDC75F870BE3}" type="pres">
      <dgm:prSet presAssocID="{FBA5ACC3-1816-401F-8CAC-6E09EC929448}" presName="hierRoot2" presStyleCnt="0">
        <dgm:presLayoutVars>
          <dgm:hierBranch val="init"/>
        </dgm:presLayoutVars>
      </dgm:prSet>
      <dgm:spPr/>
    </dgm:pt>
    <dgm:pt modelId="{9EA9EF00-359E-4870-A61C-54A8673F5318}" type="pres">
      <dgm:prSet presAssocID="{FBA5ACC3-1816-401F-8CAC-6E09EC929448}" presName="rootComposite" presStyleCnt="0"/>
      <dgm:spPr/>
    </dgm:pt>
    <dgm:pt modelId="{0DCAFB3F-03A6-4865-BA7D-37ACF3800B31}" type="pres">
      <dgm:prSet presAssocID="{FBA5ACC3-1816-401F-8CAC-6E09EC929448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1128594F-C89D-4B54-A9AB-B8BA5A0F22A6}" type="pres">
      <dgm:prSet presAssocID="{FBA5ACC3-1816-401F-8CAC-6E09EC929448}" presName="rootConnector" presStyleLbl="node2" presStyleIdx="1" presStyleCnt="2"/>
      <dgm:spPr/>
      <dgm:t>
        <a:bodyPr/>
        <a:lstStyle/>
        <a:p>
          <a:endParaRPr lang="en-GB"/>
        </a:p>
      </dgm:t>
    </dgm:pt>
    <dgm:pt modelId="{97B766CD-B5D8-4C6E-85C3-9ECBCDE8B189}" type="pres">
      <dgm:prSet presAssocID="{FBA5ACC3-1816-401F-8CAC-6E09EC929448}" presName="hierChild4" presStyleCnt="0"/>
      <dgm:spPr/>
    </dgm:pt>
    <dgm:pt modelId="{C1DD479A-4E34-47EC-9743-ED2497B2ED57}" type="pres">
      <dgm:prSet presAssocID="{FBA5ACC3-1816-401F-8CAC-6E09EC929448}" presName="hierChild5" presStyleCnt="0"/>
      <dgm:spPr/>
    </dgm:pt>
    <dgm:pt modelId="{DF520673-08DF-4370-9813-551BAE30FB16}" type="pres">
      <dgm:prSet presAssocID="{70004426-FA04-4521-9622-991F25B86BDC}" presName="hierChild3" presStyleCnt="0"/>
      <dgm:spPr/>
    </dgm:pt>
    <dgm:pt modelId="{50CC3E0E-B520-4243-AFCE-50DA57A833FB}" type="pres">
      <dgm:prSet presAssocID="{25EB228F-C3E3-4CCE-A555-8FDC7A42276F}" presName="Name111" presStyleLbl="parChTrans1D2" presStyleIdx="2" presStyleCnt="3"/>
      <dgm:spPr/>
      <dgm:t>
        <a:bodyPr/>
        <a:lstStyle/>
        <a:p>
          <a:endParaRPr lang="en-GB"/>
        </a:p>
      </dgm:t>
    </dgm:pt>
    <dgm:pt modelId="{A6B962A6-5B91-43FC-AAF9-E5EB844FC57D}" type="pres">
      <dgm:prSet presAssocID="{D2D6A5E2-CC05-46BA-B216-28C55D390B0D}" presName="hierRoot3" presStyleCnt="0">
        <dgm:presLayoutVars>
          <dgm:hierBranch val="init"/>
        </dgm:presLayoutVars>
      </dgm:prSet>
      <dgm:spPr/>
    </dgm:pt>
    <dgm:pt modelId="{0206D4DF-95E1-4C42-9541-9B51D71CB80A}" type="pres">
      <dgm:prSet presAssocID="{D2D6A5E2-CC05-46BA-B216-28C55D390B0D}" presName="rootComposite3" presStyleCnt="0"/>
      <dgm:spPr/>
    </dgm:pt>
    <dgm:pt modelId="{F381E51D-3A07-4285-A937-755241AB9ADB}" type="pres">
      <dgm:prSet presAssocID="{D2D6A5E2-CC05-46BA-B216-28C55D390B0D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133BFF1-8994-4BC3-BD2C-47AD30572903}" type="pres">
      <dgm:prSet presAssocID="{D2D6A5E2-CC05-46BA-B216-28C55D390B0D}" presName="rootConnector3" presStyleLbl="asst1" presStyleIdx="0" presStyleCnt="1"/>
      <dgm:spPr/>
      <dgm:t>
        <a:bodyPr/>
        <a:lstStyle/>
        <a:p>
          <a:endParaRPr lang="en-GB"/>
        </a:p>
      </dgm:t>
    </dgm:pt>
    <dgm:pt modelId="{C5139CDE-40E7-46DC-AD64-E78772C8F08D}" type="pres">
      <dgm:prSet presAssocID="{D2D6A5E2-CC05-46BA-B216-28C55D390B0D}" presName="hierChild6" presStyleCnt="0"/>
      <dgm:spPr/>
    </dgm:pt>
    <dgm:pt modelId="{A97F6942-385A-4178-95CF-AB69CCF2D386}" type="pres">
      <dgm:prSet presAssocID="{D2D6A5E2-CC05-46BA-B216-28C55D390B0D}" presName="hierChild7" presStyleCnt="0"/>
      <dgm:spPr/>
    </dgm:pt>
  </dgm:ptLst>
  <dgm:cxnLst>
    <dgm:cxn modelId="{B21922D4-AF9E-4A24-BDA9-09EA5CAAD1EF}" type="presOf" srcId="{FBA5ACC3-1816-401F-8CAC-6E09EC929448}" destId="{0DCAFB3F-03A6-4865-BA7D-37ACF3800B31}" srcOrd="0" destOrd="0" presId="urn:microsoft.com/office/officeart/2005/8/layout/orgChart1"/>
    <dgm:cxn modelId="{D54583C7-BB14-4867-A7E9-2C3BC698400D}" type="presOf" srcId="{D2D6A5E2-CC05-46BA-B216-28C55D390B0D}" destId="{0133BFF1-8994-4BC3-BD2C-47AD30572903}" srcOrd="1" destOrd="0" presId="urn:microsoft.com/office/officeart/2005/8/layout/orgChart1"/>
    <dgm:cxn modelId="{71C0AE16-2CFC-4962-802A-4F819788ECA7}" type="presOf" srcId="{43102091-CA4C-419C-B01D-716A83891411}" destId="{5D097161-E35F-4CC8-9A8B-71A226C9593F}" srcOrd="0" destOrd="0" presId="urn:microsoft.com/office/officeart/2005/8/layout/orgChart1"/>
    <dgm:cxn modelId="{08DEA0A3-DC7D-4922-A776-039445FAEA1A}" srcId="{37BCC8BF-5CAE-4277-A353-E4E686F5C4E3}" destId="{70004426-FA04-4521-9622-991F25B86BDC}" srcOrd="0" destOrd="0" parTransId="{AEEE566A-7029-4D17-9B29-FAE187793018}" sibTransId="{666FEC89-2302-414B-AC44-21EA1357DF3F}"/>
    <dgm:cxn modelId="{B670111D-8026-41AD-8E1B-DB2EA3F54108}" type="presOf" srcId="{FBA5ACC3-1816-401F-8CAC-6E09EC929448}" destId="{1128594F-C89D-4B54-A9AB-B8BA5A0F22A6}" srcOrd="1" destOrd="0" presId="urn:microsoft.com/office/officeart/2005/8/layout/orgChart1"/>
    <dgm:cxn modelId="{03B94815-4A5B-4E69-A400-09FDC0A7CC47}" type="presOf" srcId="{43102091-CA4C-419C-B01D-716A83891411}" destId="{91BD5D31-A7C7-469B-BCCF-FF376DE4595E}" srcOrd="1" destOrd="0" presId="urn:microsoft.com/office/officeart/2005/8/layout/orgChart1"/>
    <dgm:cxn modelId="{B96F471D-B98B-421A-90FF-B571C151DC12}" srcId="{70004426-FA04-4521-9622-991F25B86BDC}" destId="{43102091-CA4C-419C-B01D-716A83891411}" srcOrd="0" destOrd="0" parTransId="{8D1B23D6-BEC3-40EE-AF3D-2298176FEAEC}" sibTransId="{F6D1AFC6-775D-4ECA-AD91-D43F089D87FF}"/>
    <dgm:cxn modelId="{029C2148-7BE5-463B-B3C8-C6CDD04E9424}" srcId="{70004426-FA04-4521-9622-991F25B86BDC}" destId="{D2D6A5E2-CC05-46BA-B216-28C55D390B0D}" srcOrd="2" destOrd="0" parTransId="{25EB228F-C3E3-4CCE-A555-8FDC7A42276F}" sibTransId="{C6E1C6FD-C6BC-4732-9B1B-819C86FA8A5D}"/>
    <dgm:cxn modelId="{1C832F64-F9E1-4D14-A74A-DB02A1658E00}" type="presOf" srcId="{37BCC8BF-5CAE-4277-A353-E4E686F5C4E3}" destId="{6A89D0D4-FCAC-411C-BA74-7455816AA0A3}" srcOrd="0" destOrd="0" presId="urn:microsoft.com/office/officeart/2005/8/layout/orgChart1"/>
    <dgm:cxn modelId="{56C8A083-6319-4A12-97F5-1830AE7BACB6}" type="presOf" srcId="{25EB228F-C3E3-4CCE-A555-8FDC7A42276F}" destId="{50CC3E0E-B520-4243-AFCE-50DA57A833FB}" srcOrd="0" destOrd="0" presId="urn:microsoft.com/office/officeart/2005/8/layout/orgChart1"/>
    <dgm:cxn modelId="{1AC7BCD1-A4E8-4680-8EB8-E5C4000C8735}" type="presOf" srcId="{D2D6A5E2-CC05-46BA-B216-28C55D390B0D}" destId="{F381E51D-3A07-4285-A937-755241AB9ADB}" srcOrd="0" destOrd="0" presId="urn:microsoft.com/office/officeart/2005/8/layout/orgChart1"/>
    <dgm:cxn modelId="{3BE7EBB0-671E-416C-8EA8-33B65F4AA747}" type="presOf" srcId="{70004426-FA04-4521-9622-991F25B86BDC}" destId="{70D16A40-B475-4A5C-A971-675EB7B4AB0D}" srcOrd="1" destOrd="0" presId="urn:microsoft.com/office/officeart/2005/8/layout/orgChart1"/>
    <dgm:cxn modelId="{9627E5D1-07D9-417D-9658-CAE945043169}" type="presOf" srcId="{70004426-FA04-4521-9622-991F25B86BDC}" destId="{1007CEA2-7F78-4F2D-9A49-B7AC633D2620}" srcOrd="0" destOrd="0" presId="urn:microsoft.com/office/officeart/2005/8/layout/orgChart1"/>
    <dgm:cxn modelId="{94F57347-2CB1-4AB0-8236-D62BB94EFB94}" type="presOf" srcId="{8D1B23D6-BEC3-40EE-AF3D-2298176FEAEC}" destId="{B13F3311-AA0B-4BB9-9034-7F723B10073D}" srcOrd="0" destOrd="0" presId="urn:microsoft.com/office/officeart/2005/8/layout/orgChart1"/>
    <dgm:cxn modelId="{325612B4-38A6-4E3E-A0EF-DE2381EC06B7}" type="presOf" srcId="{0751FF52-9E85-4E46-B7F8-8F29046BFC10}" destId="{6A49DF0C-178F-4A38-8C8C-C062637DA626}" srcOrd="0" destOrd="0" presId="urn:microsoft.com/office/officeart/2005/8/layout/orgChart1"/>
    <dgm:cxn modelId="{D552B4F7-01F4-4102-A5EC-409A0964234C}" srcId="{70004426-FA04-4521-9622-991F25B86BDC}" destId="{FBA5ACC3-1816-401F-8CAC-6E09EC929448}" srcOrd="1" destOrd="0" parTransId="{0751FF52-9E85-4E46-B7F8-8F29046BFC10}" sibTransId="{C035705C-F15E-40CC-B1BD-7142CDD874FC}"/>
    <dgm:cxn modelId="{E4EA9F11-497B-45AC-B28B-C00E18C87C43}" type="presParOf" srcId="{6A89D0D4-FCAC-411C-BA74-7455816AA0A3}" destId="{4BC0E7D7-C8E2-4E0E-B0D9-7F9059B13926}" srcOrd="0" destOrd="0" presId="urn:microsoft.com/office/officeart/2005/8/layout/orgChart1"/>
    <dgm:cxn modelId="{78CAB0C9-BDFF-497C-937A-19CA9B89B3B7}" type="presParOf" srcId="{4BC0E7D7-C8E2-4E0E-B0D9-7F9059B13926}" destId="{6CEF124E-1A8F-4175-856A-CB5DA03CAA8E}" srcOrd="0" destOrd="0" presId="urn:microsoft.com/office/officeart/2005/8/layout/orgChart1"/>
    <dgm:cxn modelId="{A8FCD376-6DB9-4BA6-B6B7-ED1E5D9F5986}" type="presParOf" srcId="{6CEF124E-1A8F-4175-856A-CB5DA03CAA8E}" destId="{1007CEA2-7F78-4F2D-9A49-B7AC633D2620}" srcOrd="0" destOrd="0" presId="urn:microsoft.com/office/officeart/2005/8/layout/orgChart1"/>
    <dgm:cxn modelId="{DFF6E568-8DB1-4C93-9951-1F377E47EF21}" type="presParOf" srcId="{6CEF124E-1A8F-4175-856A-CB5DA03CAA8E}" destId="{70D16A40-B475-4A5C-A971-675EB7B4AB0D}" srcOrd="1" destOrd="0" presId="urn:microsoft.com/office/officeart/2005/8/layout/orgChart1"/>
    <dgm:cxn modelId="{CF0B33D1-4889-4B7D-B73A-F427AAD410C4}" type="presParOf" srcId="{4BC0E7D7-C8E2-4E0E-B0D9-7F9059B13926}" destId="{94EFEE16-8BC0-4EF4-9A49-4B683B8E0E71}" srcOrd="1" destOrd="0" presId="urn:microsoft.com/office/officeart/2005/8/layout/orgChart1"/>
    <dgm:cxn modelId="{90AFB7EC-3935-4956-A8B5-20978DB061A5}" type="presParOf" srcId="{94EFEE16-8BC0-4EF4-9A49-4B683B8E0E71}" destId="{B13F3311-AA0B-4BB9-9034-7F723B10073D}" srcOrd="0" destOrd="0" presId="urn:microsoft.com/office/officeart/2005/8/layout/orgChart1"/>
    <dgm:cxn modelId="{1EE1075B-E049-4158-92B3-DA00E1101F99}" type="presParOf" srcId="{94EFEE16-8BC0-4EF4-9A49-4B683B8E0E71}" destId="{FBE2C771-3B93-423A-83DA-21C4CD2707B3}" srcOrd="1" destOrd="0" presId="urn:microsoft.com/office/officeart/2005/8/layout/orgChart1"/>
    <dgm:cxn modelId="{3F6F320D-FFD4-4133-BEF6-BB8BE57335C4}" type="presParOf" srcId="{FBE2C771-3B93-423A-83DA-21C4CD2707B3}" destId="{7AB6538D-465E-4804-A158-23B4A9983A49}" srcOrd="0" destOrd="0" presId="urn:microsoft.com/office/officeart/2005/8/layout/orgChart1"/>
    <dgm:cxn modelId="{85225B25-A3AE-4EE3-9B5E-12748A2AA040}" type="presParOf" srcId="{7AB6538D-465E-4804-A158-23B4A9983A49}" destId="{5D097161-E35F-4CC8-9A8B-71A226C9593F}" srcOrd="0" destOrd="0" presId="urn:microsoft.com/office/officeart/2005/8/layout/orgChart1"/>
    <dgm:cxn modelId="{15A13AD6-9D8E-4FC3-83C5-42DE2AB9EE02}" type="presParOf" srcId="{7AB6538D-465E-4804-A158-23B4A9983A49}" destId="{91BD5D31-A7C7-469B-BCCF-FF376DE4595E}" srcOrd="1" destOrd="0" presId="urn:microsoft.com/office/officeart/2005/8/layout/orgChart1"/>
    <dgm:cxn modelId="{436C3C47-56A1-47BD-8390-4CD50F15F280}" type="presParOf" srcId="{FBE2C771-3B93-423A-83DA-21C4CD2707B3}" destId="{05654810-86BB-425B-8EB8-8D063235BB37}" srcOrd="1" destOrd="0" presId="urn:microsoft.com/office/officeart/2005/8/layout/orgChart1"/>
    <dgm:cxn modelId="{A8DEFF9B-0B35-43D6-85BD-0E0D724EB4C7}" type="presParOf" srcId="{FBE2C771-3B93-423A-83DA-21C4CD2707B3}" destId="{056245D7-426B-45BA-BA73-B9DF843717B9}" srcOrd="2" destOrd="0" presId="urn:microsoft.com/office/officeart/2005/8/layout/orgChart1"/>
    <dgm:cxn modelId="{048CC75F-C0B4-4E71-82D8-B3A986F03D63}" type="presParOf" srcId="{94EFEE16-8BC0-4EF4-9A49-4B683B8E0E71}" destId="{6A49DF0C-178F-4A38-8C8C-C062637DA626}" srcOrd="2" destOrd="0" presId="urn:microsoft.com/office/officeart/2005/8/layout/orgChart1"/>
    <dgm:cxn modelId="{8F2793E1-0CDE-4ADB-8244-D108C8683924}" type="presParOf" srcId="{94EFEE16-8BC0-4EF4-9A49-4B683B8E0E71}" destId="{F6AF00DD-4037-45F5-BB02-EDC75F870BE3}" srcOrd="3" destOrd="0" presId="urn:microsoft.com/office/officeart/2005/8/layout/orgChart1"/>
    <dgm:cxn modelId="{2AE0C794-3FAF-4A16-BB85-7250CE80B5A6}" type="presParOf" srcId="{F6AF00DD-4037-45F5-BB02-EDC75F870BE3}" destId="{9EA9EF00-359E-4870-A61C-54A8673F5318}" srcOrd="0" destOrd="0" presId="urn:microsoft.com/office/officeart/2005/8/layout/orgChart1"/>
    <dgm:cxn modelId="{36D280DE-A204-4AA3-B5FB-83A5E61D90C4}" type="presParOf" srcId="{9EA9EF00-359E-4870-A61C-54A8673F5318}" destId="{0DCAFB3F-03A6-4865-BA7D-37ACF3800B31}" srcOrd="0" destOrd="0" presId="urn:microsoft.com/office/officeart/2005/8/layout/orgChart1"/>
    <dgm:cxn modelId="{86435A35-93C8-4F76-B267-0F5A4B3E68D1}" type="presParOf" srcId="{9EA9EF00-359E-4870-A61C-54A8673F5318}" destId="{1128594F-C89D-4B54-A9AB-B8BA5A0F22A6}" srcOrd="1" destOrd="0" presId="urn:microsoft.com/office/officeart/2005/8/layout/orgChart1"/>
    <dgm:cxn modelId="{16986532-56DA-4075-AF11-3E28E2980666}" type="presParOf" srcId="{F6AF00DD-4037-45F5-BB02-EDC75F870BE3}" destId="{97B766CD-B5D8-4C6E-85C3-9ECBCDE8B189}" srcOrd="1" destOrd="0" presId="urn:microsoft.com/office/officeart/2005/8/layout/orgChart1"/>
    <dgm:cxn modelId="{1D73C38C-AAA4-45F8-ADCE-059203978874}" type="presParOf" srcId="{F6AF00DD-4037-45F5-BB02-EDC75F870BE3}" destId="{C1DD479A-4E34-47EC-9743-ED2497B2ED57}" srcOrd="2" destOrd="0" presId="urn:microsoft.com/office/officeart/2005/8/layout/orgChart1"/>
    <dgm:cxn modelId="{B55281F5-E701-4A63-855B-72B4E6904E31}" type="presParOf" srcId="{4BC0E7D7-C8E2-4E0E-B0D9-7F9059B13926}" destId="{DF520673-08DF-4370-9813-551BAE30FB16}" srcOrd="2" destOrd="0" presId="urn:microsoft.com/office/officeart/2005/8/layout/orgChart1"/>
    <dgm:cxn modelId="{E82AF47B-A72F-4D3B-860F-873BAB27D8DB}" type="presParOf" srcId="{DF520673-08DF-4370-9813-551BAE30FB16}" destId="{50CC3E0E-B520-4243-AFCE-50DA57A833FB}" srcOrd="0" destOrd="0" presId="urn:microsoft.com/office/officeart/2005/8/layout/orgChart1"/>
    <dgm:cxn modelId="{32EDDAFA-7E56-4810-99F9-A7580A0E78D5}" type="presParOf" srcId="{DF520673-08DF-4370-9813-551BAE30FB16}" destId="{A6B962A6-5B91-43FC-AAF9-E5EB844FC57D}" srcOrd="1" destOrd="0" presId="urn:microsoft.com/office/officeart/2005/8/layout/orgChart1"/>
    <dgm:cxn modelId="{B16CB0AC-978A-4BE7-93B3-355E18D55753}" type="presParOf" srcId="{A6B962A6-5B91-43FC-AAF9-E5EB844FC57D}" destId="{0206D4DF-95E1-4C42-9541-9B51D71CB80A}" srcOrd="0" destOrd="0" presId="urn:microsoft.com/office/officeart/2005/8/layout/orgChart1"/>
    <dgm:cxn modelId="{5C998FA8-B445-4984-B61B-F63F02DE6940}" type="presParOf" srcId="{0206D4DF-95E1-4C42-9541-9B51D71CB80A}" destId="{F381E51D-3A07-4285-A937-755241AB9ADB}" srcOrd="0" destOrd="0" presId="urn:microsoft.com/office/officeart/2005/8/layout/orgChart1"/>
    <dgm:cxn modelId="{DD878FD8-8E7D-4678-B5F5-0CE823BED530}" type="presParOf" srcId="{0206D4DF-95E1-4C42-9541-9B51D71CB80A}" destId="{0133BFF1-8994-4BC3-BD2C-47AD30572903}" srcOrd="1" destOrd="0" presId="urn:microsoft.com/office/officeart/2005/8/layout/orgChart1"/>
    <dgm:cxn modelId="{1423CF51-87C7-4491-B4FC-E524AD443C7B}" type="presParOf" srcId="{A6B962A6-5B91-43FC-AAF9-E5EB844FC57D}" destId="{C5139CDE-40E7-46DC-AD64-E78772C8F08D}" srcOrd="1" destOrd="0" presId="urn:microsoft.com/office/officeart/2005/8/layout/orgChart1"/>
    <dgm:cxn modelId="{EDA65BD6-62B7-49AE-BDF7-8000103267A5}" type="presParOf" srcId="{A6B962A6-5B91-43FC-AAF9-E5EB844FC57D}" destId="{A97F6942-385A-4178-95CF-AB69CCF2D38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6B23E2-3D47-433F-9C13-DB8EA8593463}">
      <dsp:nvSpPr>
        <dsp:cNvPr id="0" name=""/>
        <dsp:cNvSpPr/>
      </dsp:nvSpPr>
      <dsp:spPr>
        <a:xfrm>
          <a:off x="6785260" y="1941161"/>
          <a:ext cx="3889851" cy="207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861"/>
              </a:lnTo>
              <a:lnTo>
                <a:pt x="3889851" y="103861"/>
              </a:lnTo>
              <a:lnTo>
                <a:pt x="3889851" y="2077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45CACD-17B4-4CE6-BE45-F0928A6AF4E9}">
      <dsp:nvSpPr>
        <dsp:cNvPr id="0" name=""/>
        <dsp:cNvSpPr/>
      </dsp:nvSpPr>
      <dsp:spPr>
        <a:xfrm>
          <a:off x="6785260" y="1941161"/>
          <a:ext cx="2692973" cy="207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861"/>
              </a:lnTo>
              <a:lnTo>
                <a:pt x="2692973" y="103861"/>
              </a:lnTo>
              <a:lnTo>
                <a:pt x="2692973" y="2077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785C02-9D96-4EF6-8CFE-91521E41C57A}">
      <dsp:nvSpPr>
        <dsp:cNvPr id="0" name=""/>
        <dsp:cNvSpPr/>
      </dsp:nvSpPr>
      <dsp:spPr>
        <a:xfrm>
          <a:off x="8281357" y="2643461"/>
          <a:ext cx="1795315" cy="207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861"/>
              </a:lnTo>
              <a:lnTo>
                <a:pt x="1795315" y="103861"/>
              </a:lnTo>
              <a:lnTo>
                <a:pt x="1795315" y="2077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3844B-476C-487F-950D-7357A341A791}">
      <dsp:nvSpPr>
        <dsp:cNvPr id="0" name=""/>
        <dsp:cNvSpPr/>
      </dsp:nvSpPr>
      <dsp:spPr>
        <a:xfrm>
          <a:off x="8834076" y="3345761"/>
          <a:ext cx="91440" cy="2077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77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54AF75-4358-4B62-A285-A56465FEA620}">
      <dsp:nvSpPr>
        <dsp:cNvPr id="0" name=""/>
        <dsp:cNvSpPr/>
      </dsp:nvSpPr>
      <dsp:spPr>
        <a:xfrm>
          <a:off x="8281357" y="2643461"/>
          <a:ext cx="598438" cy="207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861"/>
              </a:lnTo>
              <a:lnTo>
                <a:pt x="598438" y="103861"/>
              </a:lnTo>
              <a:lnTo>
                <a:pt x="598438" y="2077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9F13C9-0C8D-4B84-A58A-303B619F9E9F}">
      <dsp:nvSpPr>
        <dsp:cNvPr id="0" name=""/>
        <dsp:cNvSpPr/>
      </dsp:nvSpPr>
      <dsp:spPr>
        <a:xfrm>
          <a:off x="7682918" y="2643461"/>
          <a:ext cx="598438" cy="207722"/>
        </a:xfrm>
        <a:custGeom>
          <a:avLst/>
          <a:gdLst/>
          <a:ahLst/>
          <a:cxnLst/>
          <a:rect l="0" t="0" r="0" b="0"/>
          <a:pathLst>
            <a:path>
              <a:moveTo>
                <a:pt x="598438" y="0"/>
              </a:moveTo>
              <a:lnTo>
                <a:pt x="598438" y="103861"/>
              </a:lnTo>
              <a:lnTo>
                <a:pt x="0" y="103861"/>
              </a:lnTo>
              <a:lnTo>
                <a:pt x="0" y="2077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70596F-2B9F-409B-A650-B037C73189F6}">
      <dsp:nvSpPr>
        <dsp:cNvPr id="0" name=""/>
        <dsp:cNvSpPr/>
      </dsp:nvSpPr>
      <dsp:spPr>
        <a:xfrm>
          <a:off x="6486041" y="2643461"/>
          <a:ext cx="1795315" cy="207722"/>
        </a:xfrm>
        <a:custGeom>
          <a:avLst/>
          <a:gdLst/>
          <a:ahLst/>
          <a:cxnLst/>
          <a:rect l="0" t="0" r="0" b="0"/>
          <a:pathLst>
            <a:path>
              <a:moveTo>
                <a:pt x="1795315" y="0"/>
              </a:moveTo>
              <a:lnTo>
                <a:pt x="1795315" y="103861"/>
              </a:lnTo>
              <a:lnTo>
                <a:pt x="0" y="103861"/>
              </a:lnTo>
              <a:lnTo>
                <a:pt x="0" y="2077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AB126F-6372-46CE-890A-439319504556}">
      <dsp:nvSpPr>
        <dsp:cNvPr id="0" name=""/>
        <dsp:cNvSpPr/>
      </dsp:nvSpPr>
      <dsp:spPr>
        <a:xfrm>
          <a:off x="6785260" y="1941161"/>
          <a:ext cx="1496096" cy="207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861"/>
              </a:lnTo>
              <a:lnTo>
                <a:pt x="1496096" y="103861"/>
              </a:lnTo>
              <a:lnTo>
                <a:pt x="1496096" y="2077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6F929E-CE6C-4BC5-B838-F3753A1EF344}">
      <dsp:nvSpPr>
        <dsp:cNvPr id="0" name=""/>
        <dsp:cNvSpPr/>
      </dsp:nvSpPr>
      <dsp:spPr>
        <a:xfrm>
          <a:off x="2895409" y="2643461"/>
          <a:ext cx="2393754" cy="207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861"/>
              </a:lnTo>
              <a:lnTo>
                <a:pt x="2393754" y="103861"/>
              </a:lnTo>
              <a:lnTo>
                <a:pt x="2393754" y="2077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FD8558-F512-4945-80BF-7C120617066D}">
      <dsp:nvSpPr>
        <dsp:cNvPr id="0" name=""/>
        <dsp:cNvSpPr/>
      </dsp:nvSpPr>
      <dsp:spPr>
        <a:xfrm>
          <a:off x="2895409" y="2643461"/>
          <a:ext cx="1196877" cy="207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3861"/>
              </a:lnTo>
              <a:lnTo>
                <a:pt x="1196877" y="103861"/>
              </a:lnTo>
              <a:lnTo>
                <a:pt x="1196877" y="2077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BCB27B-9132-4FE4-A68A-EFE275409893}">
      <dsp:nvSpPr>
        <dsp:cNvPr id="0" name=""/>
        <dsp:cNvSpPr/>
      </dsp:nvSpPr>
      <dsp:spPr>
        <a:xfrm>
          <a:off x="2849689" y="3345761"/>
          <a:ext cx="91440" cy="2077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77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702733-AE7E-41B9-ADC6-505C46F974FB}">
      <dsp:nvSpPr>
        <dsp:cNvPr id="0" name=""/>
        <dsp:cNvSpPr/>
      </dsp:nvSpPr>
      <dsp:spPr>
        <a:xfrm>
          <a:off x="2849689" y="2643461"/>
          <a:ext cx="91440" cy="20772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077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DA2EB9-BEBE-4412-9AF5-F285EB5759F5}">
      <dsp:nvSpPr>
        <dsp:cNvPr id="0" name=""/>
        <dsp:cNvSpPr/>
      </dsp:nvSpPr>
      <dsp:spPr>
        <a:xfrm>
          <a:off x="1698532" y="2643461"/>
          <a:ext cx="1196877" cy="207722"/>
        </a:xfrm>
        <a:custGeom>
          <a:avLst/>
          <a:gdLst/>
          <a:ahLst/>
          <a:cxnLst/>
          <a:rect l="0" t="0" r="0" b="0"/>
          <a:pathLst>
            <a:path>
              <a:moveTo>
                <a:pt x="1196877" y="0"/>
              </a:moveTo>
              <a:lnTo>
                <a:pt x="1196877" y="103861"/>
              </a:lnTo>
              <a:lnTo>
                <a:pt x="0" y="103861"/>
              </a:lnTo>
              <a:lnTo>
                <a:pt x="0" y="2077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6CCE9A-2932-47BE-9D36-D80EB4E251EA}">
      <dsp:nvSpPr>
        <dsp:cNvPr id="0" name=""/>
        <dsp:cNvSpPr/>
      </dsp:nvSpPr>
      <dsp:spPr>
        <a:xfrm>
          <a:off x="501654" y="2643461"/>
          <a:ext cx="2393754" cy="207722"/>
        </a:xfrm>
        <a:custGeom>
          <a:avLst/>
          <a:gdLst/>
          <a:ahLst/>
          <a:cxnLst/>
          <a:rect l="0" t="0" r="0" b="0"/>
          <a:pathLst>
            <a:path>
              <a:moveTo>
                <a:pt x="2393754" y="0"/>
              </a:moveTo>
              <a:lnTo>
                <a:pt x="2393754" y="103861"/>
              </a:lnTo>
              <a:lnTo>
                <a:pt x="0" y="103861"/>
              </a:lnTo>
              <a:lnTo>
                <a:pt x="0" y="2077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4B1FC6-A7D2-40DF-A60A-6C0EF93FDFFD}">
      <dsp:nvSpPr>
        <dsp:cNvPr id="0" name=""/>
        <dsp:cNvSpPr/>
      </dsp:nvSpPr>
      <dsp:spPr>
        <a:xfrm>
          <a:off x="2895409" y="1941161"/>
          <a:ext cx="3889851" cy="207722"/>
        </a:xfrm>
        <a:custGeom>
          <a:avLst/>
          <a:gdLst/>
          <a:ahLst/>
          <a:cxnLst/>
          <a:rect l="0" t="0" r="0" b="0"/>
          <a:pathLst>
            <a:path>
              <a:moveTo>
                <a:pt x="3889851" y="0"/>
              </a:moveTo>
              <a:lnTo>
                <a:pt x="3889851" y="103861"/>
              </a:lnTo>
              <a:lnTo>
                <a:pt x="0" y="103861"/>
              </a:lnTo>
              <a:lnTo>
                <a:pt x="0" y="20772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E5F464-E2ED-4C27-BCB4-73E15260C44A}">
      <dsp:nvSpPr>
        <dsp:cNvPr id="0" name=""/>
        <dsp:cNvSpPr/>
      </dsp:nvSpPr>
      <dsp:spPr>
        <a:xfrm>
          <a:off x="6290683" y="1446584"/>
          <a:ext cx="989154" cy="49457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Head of Estates and Facilities </a:t>
          </a:r>
          <a:endParaRPr lang="en-GB" sz="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290683" y="1446584"/>
        <a:ext cx="989154" cy="494577"/>
      </dsp:txXfrm>
    </dsp:sp>
    <dsp:sp modelId="{58277948-69F2-4933-ABBF-F668DE866D3E}">
      <dsp:nvSpPr>
        <dsp:cNvPr id="0" name=""/>
        <dsp:cNvSpPr/>
      </dsp:nvSpPr>
      <dsp:spPr>
        <a:xfrm>
          <a:off x="2400832" y="2148884"/>
          <a:ext cx="989154" cy="49457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Estates Team Leader (Ayr)</a:t>
          </a:r>
        </a:p>
      </dsp:txBody>
      <dsp:txXfrm>
        <a:off x="2400832" y="2148884"/>
        <a:ext cx="989154" cy="494577"/>
      </dsp:txXfrm>
    </dsp:sp>
    <dsp:sp modelId="{C1202E80-B698-469F-89B8-14AF912BF1A7}">
      <dsp:nvSpPr>
        <dsp:cNvPr id="0" name=""/>
        <dsp:cNvSpPr/>
      </dsp:nvSpPr>
      <dsp:spPr>
        <a:xfrm>
          <a:off x="7077" y="2851184"/>
          <a:ext cx="989154" cy="49457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Estates Assistant </a:t>
          </a:r>
          <a:endParaRPr lang="en-GB" sz="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077" y="2851184"/>
        <a:ext cx="989154" cy="494577"/>
      </dsp:txXfrm>
    </dsp:sp>
    <dsp:sp modelId="{9CAC93D8-2BAA-4A28-B646-851EC68D99C7}">
      <dsp:nvSpPr>
        <dsp:cNvPr id="0" name=""/>
        <dsp:cNvSpPr/>
      </dsp:nvSpPr>
      <dsp:spPr>
        <a:xfrm>
          <a:off x="1203954" y="2851184"/>
          <a:ext cx="989154" cy="49457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Campus Assistant </a:t>
          </a:r>
          <a:endParaRPr lang="en-GB" sz="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03954" y="2851184"/>
        <a:ext cx="989154" cy="494577"/>
      </dsp:txXfrm>
    </dsp:sp>
    <dsp:sp modelId="{EA73703F-27F2-4139-A865-8367019F744F}">
      <dsp:nvSpPr>
        <dsp:cNvPr id="0" name=""/>
        <dsp:cNvSpPr/>
      </dsp:nvSpPr>
      <dsp:spPr>
        <a:xfrm>
          <a:off x="2400832" y="2851184"/>
          <a:ext cx="989154" cy="49457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Cleaning Supervisor</a:t>
          </a:r>
        </a:p>
      </dsp:txBody>
      <dsp:txXfrm>
        <a:off x="2400832" y="2851184"/>
        <a:ext cx="989154" cy="494577"/>
      </dsp:txXfrm>
    </dsp:sp>
    <dsp:sp modelId="{90315C7F-E944-4171-9431-24F8D7CBA457}">
      <dsp:nvSpPr>
        <dsp:cNvPr id="0" name=""/>
        <dsp:cNvSpPr/>
      </dsp:nvSpPr>
      <dsp:spPr>
        <a:xfrm>
          <a:off x="2400832" y="3553484"/>
          <a:ext cx="989154" cy="49457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Cleaning Staff  </a:t>
          </a:r>
          <a:endParaRPr lang="en-GB" sz="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00832" y="3553484"/>
        <a:ext cx="989154" cy="494577"/>
      </dsp:txXfrm>
    </dsp:sp>
    <dsp:sp modelId="{7BE43894-E0A2-4BE4-87EB-DDF63D84C031}">
      <dsp:nvSpPr>
        <dsp:cNvPr id="0" name=""/>
        <dsp:cNvSpPr/>
      </dsp:nvSpPr>
      <dsp:spPr>
        <a:xfrm>
          <a:off x="3597709" y="2851184"/>
          <a:ext cx="989154" cy="4945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Helpdesk Administrator</a:t>
          </a:r>
        </a:p>
      </dsp:txBody>
      <dsp:txXfrm>
        <a:off x="3597709" y="2851184"/>
        <a:ext cx="989154" cy="494577"/>
      </dsp:txXfrm>
    </dsp:sp>
    <dsp:sp modelId="{6B14C4F9-3CB6-4554-A67F-16D2436151F8}">
      <dsp:nvSpPr>
        <dsp:cNvPr id="0" name=""/>
        <dsp:cNvSpPr/>
      </dsp:nvSpPr>
      <dsp:spPr>
        <a:xfrm>
          <a:off x="4794586" y="2851184"/>
          <a:ext cx="989154" cy="4945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Central Stores Assistant </a:t>
          </a:r>
          <a:endParaRPr lang="en-GB" sz="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794586" y="2851184"/>
        <a:ext cx="989154" cy="494577"/>
      </dsp:txXfrm>
    </dsp:sp>
    <dsp:sp modelId="{1408F86E-632C-4CAA-9265-472A0ACE2720}">
      <dsp:nvSpPr>
        <dsp:cNvPr id="0" name=""/>
        <dsp:cNvSpPr/>
      </dsp:nvSpPr>
      <dsp:spPr>
        <a:xfrm>
          <a:off x="7786780" y="2148884"/>
          <a:ext cx="989154" cy="49457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800" kern="1200" dirty="0" smtClean="0">
              <a:latin typeface="Arial" panose="020B0604020202020204" pitchFamily="34" charset="0"/>
              <a:cs typeface="Arial" panose="020B0604020202020204" pitchFamily="34" charset="0"/>
            </a:rPr>
            <a:t>Estates Team Leader (Kilmarnock) </a:t>
          </a:r>
        </a:p>
      </dsp:txBody>
      <dsp:txXfrm>
        <a:off x="7786780" y="2148884"/>
        <a:ext cx="989154" cy="494577"/>
      </dsp:txXfrm>
    </dsp:sp>
    <dsp:sp modelId="{B5DAD4F9-095A-4FDA-925E-1BCBEB0F7375}">
      <dsp:nvSpPr>
        <dsp:cNvPr id="0" name=""/>
        <dsp:cNvSpPr/>
      </dsp:nvSpPr>
      <dsp:spPr>
        <a:xfrm>
          <a:off x="5991464" y="2851184"/>
          <a:ext cx="989154" cy="49457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Estates Assistant </a:t>
          </a:r>
          <a:endParaRPr lang="en-GB" sz="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991464" y="2851184"/>
        <a:ext cx="989154" cy="494577"/>
      </dsp:txXfrm>
    </dsp:sp>
    <dsp:sp modelId="{15E860C9-1D01-440A-9333-F5FEDAA66346}">
      <dsp:nvSpPr>
        <dsp:cNvPr id="0" name=""/>
        <dsp:cNvSpPr/>
      </dsp:nvSpPr>
      <dsp:spPr>
        <a:xfrm>
          <a:off x="7188341" y="2851184"/>
          <a:ext cx="989154" cy="49457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Campus Assistant  </a:t>
          </a:r>
          <a:endParaRPr lang="en-GB" sz="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188341" y="2851184"/>
        <a:ext cx="989154" cy="494577"/>
      </dsp:txXfrm>
    </dsp:sp>
    <dsp:sp modelId="{C784DAC4-B876-4C17-866B-5E124F7050E9}">
      <dsp:nvSpPr>
        <dsp:cNvPr id="0" name=""/>
        <dsp:cNvSpPr/>
      </dsp:nvSpPr>
      <dsp:spPr>
        <a:xfrm>
          <a:off x="8385218" y="2851184"/>
          <a:ext cx="989154" cy="49457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Cleaning Supervisor</a:t>
          </a:r>
        </a:p>
      </dsp:txBody>
      <dsp:txXfrm>
        <a:off x="8385218" y="2851184"/>
        <a:ext cx="989154" cy="494577"/>
      </dsp:txXfrm>
    </dsp:sp>
    <dsp:sp modelId="{A80D82A2-59CC-4F8A-A9B2-C246EA7B31DB}">
      <dsp:nvSpPr>
        <dsp:cNvPr id="0" name=""/>
        <dsp:cNvSpPr/>
      </dsp:nvSpPr>
      <dsp:spPr>
        <a:xfrm>
          <a:off x="8385218" y="3553484"/>
          <a:ext cx="989154" cy="49457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Cleaning Staff  </a:t>
          </a:r>
          <a:endParaRPr lang="en-GB" sz="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385218" y="3553484"/>
        <a:ext cx="989154" cy="494577"/>
      </dsp:txXfrm>
    </dsp:sp>
    <dsp:sp modelId="{8ABCD7E7-C362-4003-B306-B97F0F16F96D}">
      <dsp:nvSpPr>
        <dsp:cNvPr id="0" name=""/>
        <dsp:cNvSpPr/>
      </dsp:nvSpPr>
      <dsp:spPr>
        <a:xfrm>
          <a:off x="9582095" y="2851184"/>
          <a:ext cx="989154" cy="49457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45" tIns="4445" rIns="4445" bIns="4445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700" kern="1200" dirty="0" smtClean="0">
              <a:latin typeface="Arial" panose="020B0604020202020204" pitchFamily="34" charset="0"/>
              <a:cs typeface="Arial" panose="020B0604020202020204" pitchFamily="34" charset="0"/>
            </a:rPr>
            <a:t>Helpdesk Administrator</a:t>
          </a:r>
        </a:p>
      </dsp:txBody>
      <dsp:txXfrm>
        <a:off x="9582095" y="2851184"/>
        <a:ext cx="989154" cy="494577"/>
      </dsp:txXfrm>
    </dsp:sp>
    <dsp:sp modelId="{E081049D-DACC-4BB1-A7C6-FC2C4DE3A292}">
      <dsp:nvSpPr>
        <dsp:cNvPr id="0" name=""/>
        <dsp:cNvSpPr/>
      </dsp:nvSpPr>
      <dsp:spPr>
        <a:xfrm>
          <a:off x="8983657" y="2148884"/>
          <a:ext cx="989154" cy="494577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Estates Team Leader </a:t>
          </a:r>
          <a:endParaRPr lang="en-GB" sz="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983657" y="2148884"/>
        <a:ext cx="989154" cy="494577"/>
      </dsp:txXfrm>
    </dsp:sp>
    <dsp:sp modelId="{27D356AD-A59C-4B94-8157-134F80D3193C}">
      <dsp:nvSpPr>
        <dsp:cNvPr id="0" name=""/>
        <dsp:cNvSpPr/>
      </dsp:nvSpPr>
      <dsp:spPr>
        <a:xfrm>
          <a:off x="10180534" y="2148884"/>
          <a:ext cx="989154" cy="49457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900" kern="1200" dirty="0" smtClean="0">
              <a:latin typeface="Arial" panose="020B0604020202020204" pitchFamily="34" charset="0"/>
              <a:cs typeface="Arial" panose="020B0604020202020204" pitchFamily="34" charset="0"/>
            </a:rPr>
            <a:t>Contracts and Estates Manager </a:t>
          </a:r>
          <a:endParaRPr lang="en-GB" sz="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0180534" y="2148884"/>
        <a:ext cx="989154" cy="49457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879619" cy="490489"/>
          </a:xfrm>
          <a:prstGeom prst="rect">
            <a:avLst/>
          </a:prstGeom>
        </p:spPr>
        <p:txBody>
          <a:bodyPr vert="horz" lIns="89760" tIns="44881" rIns="89760" bIns="44881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64121" y="1"/>
            <a:ext cx="2879619" cy="490489"/>
          </a:xfrm>
          <a:prstGeom prst="rect">
            <a:avLst/>
          </a:prstGeom>
        </p:spPr>
        <p:txBody>
          <a:bodyPr vert="horz" lIns="89760" tIns="44881" rIns="89760" bIns="44881" rtlCol="0"/>
          <a:lstStyle>
            <a:lvl1pPr algn="r">
              <a:defRPr sz="1200"/>
            </a:lvl1pPr>
          </a:lstStyle>
          <a:p>
            <a:fld id="{3E8C73A7-EE11-4C34-9793-9080833DD926}" type="datetimeFigureOut">
              <a:rPr lang="en-GB" smtClean="0"/>
              <a:t>18/03/2015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8938" y="1220788"/>
            <a:ext cx="5867400" cy="3300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60" tIns="44881" rIns="89760" bIns="44881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4528" y="4704617"/>
            <a:ext cx="5316220" cy="3849230"/>
          </a:xfrm>
          <a:prstGeom prst="rect">
            <a:avLst/>
          </a:prstGeom>
        </p:spPr>
        <p:txBody>
          <a:bodyPr vert="horz" lIns="89760" tIns="44881" rIns="89760" bIns="4488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285337"/>
            <a:ext cx="2879619" cy="490488"/>
          </a:xfrm>
          <a:prstGeom prst="rect">
            <a:avLst/>
          </a:prstGeom>
        </p:spPr>
        <p:txBody>
          <a:bodyPr vert="horz" lIns="89760" tIns="44881" rIns="89760" bIns="44881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64121" y="9285337"/>
            <a:ext cx="2879619" cy="490488"/>
          </a:xfrm>
          <a:prstGeom prst="rect">
            <a:avLst/>
          </a:prstGeom>
        </p:spPr>
        <p:txBody>
          <a:bodyPr vert="horz" lIns="89760" tIns="44881" rIns="89760" bIns="44881" rtlCol="0" anchor="b"/>
          <a:lstStyle>
            <a:lvl1pPr algn="r">
              <a:defRPr sz="1200"/>
            </a:lvl1pPr>
          </a:lstStyle>
          <a:p>
            <a:fld id="{B83FB828-5F5F-4C9B-A4CD-373C6590DF6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4496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8938" y="1219200"/>
            <a:ext cx="5867400" cy="3300413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6678D-7F2C-45EC-9EB7-B9C1438270D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3012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763" y="1314450"/>
            <a:ext cx="6323012" cy="3557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80324-20DE-4EC3-A1AE-AB782D58372E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69108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763" y="1314450"/>
            <a:ext cx="6323012" cy="3557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80324-20DE-4EC3-A1AE-AB782D58372E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673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68275" y="1427163"/>
            <a:ext cx="6864350" cy="3862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80324-20DE-4EC3-A1AE-AB782D58372E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6973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FB828-5F5F-4C9B-A4CD-373C6590DF6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68063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68275" y="1427163"/>
            <a:ext cx="6864350" cy="3862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80324-20DE-4EC3-A1AE-AB782D58372E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422285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68275" y="1427163"/>
            <a:ext cx="6864350" cy="3862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80324-20DE-4EC3-A1AE-AB782D58372E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0071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68275" y="1427163"/>
            <a:ext cx="6864350" cy="3862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80324-20DE-4EC3-A1AE-AB782D58372E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27786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FB828-5F5F-4C9B-A4CD-373C6590DF6A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261707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68275" y="1427163"/>
            <a:ext cx="6864350" cy="3862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80324-20DE-4EC3-A1AE-AB782D58372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75832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68275" y="1427163"/>
            <a:ext cx="6864350" cy="3862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80324-20DE-4EC3-A1AE-AB782D58372E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625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68275" y="1427163"/>
            <a:ext cx="6864350" cy="3862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80324-20DE-4EC3-A1AE-AB782D58372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497579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68275" y="1427163"/>
            <a:ext cx="6864350" cy="3862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80324-20DE-4EC3-A1AE-AB782D58372E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00808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FB828-5F5F-4C9B-A4CD-373C6590DF6A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30400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68275" y="1427163"/>
            <a:ext cx="6864350" cy="3862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80324-20DE-4EC3-A1AE-AB782D58372E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02736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68275" y="1427163"/>
            <a:ext cx="6864350" cy="3862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80324-20DE-4EC3-A1AE-AB782D58372E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6747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FB828-5F5F-4C9B-A4CD-373C6590DF6A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01073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68275" y="1427163"/>
            <a:ext cx="6864350" cy="3862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80324-20DE-4EC3-A1AE-AB782D58372E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43217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68275" y="1427163"/>
            <a:ext cx="6864350" cy="3862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80324-20DE-4EC3-A1AE-AB782D58372E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09216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68275" y="1427163"/>
            <a:ext cx="6864350" cy="3862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80324-20DE-4EC3-A1AE-AB782D58372E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9549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FB828-5F5F-4C9B-A4CD-373C6590DF6A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777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763" y="1314450"/>
            <a:ext cx="6324600" cy="35591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80324-20DE-4EC3-A1AE-AB782D58372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60965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3FB828-5F5F-4C9B-A4CD-373C6590DF6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184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-168275" y="1427163"/>
            <a:ext cx="6864350" cy="38623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80324-20DE-4EC3-A1AE-AB782D58372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0292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2400" y="1304925"/>
            <a:ext cx="6281738" cy="3533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80324-20DE-4EC3-A1AE-AB782D58372E}" type="slidenum">
              <a:rPr lang="en-GB" smtClean="0">
                <a:solidFill>
                  <a:prstClr val="black"/>
                </a:solidFill>
              </a:rPr>
              <a:pPr/>
              <a:t>6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6950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52400" y="1304925"/>
            <a:ext cx="6281738" cy="35337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80324-20DE-4EC3-A1AE-AB782D58372E}" type="slidenum">
              <a:rPr lang="en-GB" smtClean="0">
                <a:solidFill>
                  <a:prstClr val="black"/>
                </a:solidFill>
              </a:rPr>
              <a:pPr/>
              <a:t>7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71083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763" y="1314450"/>
            <a:ext cx="6323012" cy="3557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80324-20DE-4EC3-A1AE-AB782D58372E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6970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1763" y="1314450"/>
            <a:ext cx="6323012" cy="35575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780324-20DE-4EC3-A1AE-AB782D58372E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857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E02CC-B74C-439C-9BA6-304E70817DCE}" type="datetime1">
              <a:rPr lang="en-GB" smtClean="0"/>
              <a:t>18/03/2015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Ayrshire College Organisational Chart 2014-15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C0E1-80B3-4B43-BE4A-3E61E1D404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76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A29278-F7C8-4E6A-9219-2286DFDB61B0}" type="datetime1">
              <a:rPr lang="en-GB" smtClean="0"/>
              <a:t>18/03/2015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Ayrshire College Organisational Chart 2014-15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C0E1-80B3-4B43-BE4A-3E61E1D404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8856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057C0-9CB4-4EFC-BDF8-E3DABCB20730}" type="datetime1">
              <a:rPr lang="en-GB" smtClean="0"/>
              <a:t>18/03/2015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Ayrshire College Organisational Chart 2014-15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C0E1-80B3-4B43-BE4A-3E61E1D404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0342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845A7-BCE7-42A1-9C06-BB910F05959E}" type="datetime1">
              <a:rPr lang="en-GB" smtClean="0"/>
              <a:t>18/03/2015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Ayrshire College Organisational Chart 2014-15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C0E1-80B3-4B43-BE4A-3E61E1D404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67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2164-2A96-49F7-8FB8-0D67959339F9}" type="datetime1">
              <a:rPr lang="en-GB" smtClean="0"/>
              <a:t>18/03/2015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Ayrshire College Organisational Chart 2014-15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C0E1-80B3-4B43-BE4A-3E61E1D404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859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C89B-718A-46C9-BC57-40DC548F206F}" type="datetime1">
              <a:rPr lang="en-GB" smtClean="0"/>
              <a:t>18/03/2015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Ayrshire College Organisational Chart 2014-15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C0E1-80B3-4B43-BE4A-3E61E1D404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226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B0ACA-8698-47FC-831B-6DA843E6E5DD}" type="datetime1">
              <a:rPr lang="en-GB" smtClean="0"/>
              <a:t>18/03/2015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Ayrshire College Organisational Chart 2014-15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C0E1-80B3-4B43-BE4A-3E61E1D404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6368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A862D8-DBFB-4456-BDD4-76582DDF6DCF}" type="datetime1">
              <a:rPr lang="en-GB" smtClean="0"/>
              <a:t>18/03/2015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Ayrshire College Organisational Chart 2014-15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C0E1-80B3-4B43-BE4A-3E61E1D404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5412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12A8-E0A8-42A1-982C-44C1EABBCBCF}" type="datetime1">
              <a:rPr lang="en-GB" smtClean="0"/>
              <a:t>18/03/2015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Ayrshire College Organisational Chart 2014-15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C0E1-80B3-4B43-BE4A-3E61E1D404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6618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7FB5-49E7-49A9-9D23-2C08CD5F980A}" type="datetime1">
              <a:rPr lang="en-GB" smtClean="0"/>
              <a:t>18/03/2015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Ayrshire College Organisational Chart 2014-15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C0E1-80B3-4B43-BE4A-3E61E1D404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6068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1D5B7-3A85-4661-B1E0-4E9D2F191B49}" type="datetime1">
              <a:rPr lang="en-GB" smtClean="0"/>
              <a:t>18/03/2015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Ayrshire College Organisational Chart 2014-15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C0E1-80B3-4B43-BE4A-3E61E1D404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7955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FC856-567B-4FFF-B43C-27F75B2BA038}" type="datetime1">
              <a:rPr lang="en-GB" smtClean="0"/>
              <a:t>18/03/2015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Ayrshire College Organisational Chart 2014-15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4C0E1-80B3-4B43-BE4A-3E61E1D404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110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8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8.xml"/><Relationship Id="rId5" Type="http://schemas.openxmlformats.org/officeDocument/2006/relationships/diagramLayout" Target="../diagrams/layout8.xml"/><Relationship Id="rId4" Type="http://schemas.openxmlformats.org/officeDocument/2006/relationships/diagramData" Target="../diagrams/data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9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9.xml"/><Relationship Id="rId5" Type="http://schemas.openxmlformats.org/officeDocument/2006/relationships/diagramLayout" Target="../diagrams/layout9.xml"/><Relationship Id="rId4" Type="http://schemas.openxmlformats.org/officeDocument/2006/relationships/diagramData" Target="../diagrams/data9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0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1.xml"/><Relationship Id="rId5" Type="http://schemas.openxmlformats.org/officeDocument/2006/relationships/diagramLayout" Target="../diagrams/layout11.xml"/><Relationship Id="rId4" Type="http://schemas.openxmlformats.org/officeDocument/2006/relationships/diagramData" Target="../diagrams/data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2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2.xml"/><Relationship Id="rId5" Type="http://schemas.openxmlformats.org/officeDocument/2006/relationships/diagramLayout" Target="../diagrams/layout12.xml"/><Relationship Id="rId4" Type="http://schemas.openxmlformats.org/officeDocument/2006/relationships/diagramData" Target="../diagrams/data12.xml"/></Relationships>
</file>

<file path=ppt/slides/_rels/slide1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3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3.xml"/><Relationship Id="rId5" Type="http://schemas.openxmlformats.org/officeDocument/2006/relationships/diagramLayout" Target="../diagrams/layout13.xml"/><Relationship Id="rId4" Type="http://schemas.openxmlformats.org/officeDocument/2006/relationships/diagramData" Target="../diagrams/data13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4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4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4.xml"/><Relationship Id="rId5" Type="http://schemas.openxmlformats.org/officeDocument/2006/relationships/diagramLayout" Target="../diagrams/layout14.xml"/><Relationship Id="rId4" Type="http://schemas.openxmlformats.org/officeDocument/2006/relationships/diagramData" Target="../diagrams/data1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5.xml"/><Relationship Id="rId13" Type="http://schemas.microsoft.com/office/2007/relationships/diagramDrawing" Target="../diagrams/drawing16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5.xml"/><Relationship Id="rId12" Type="http://schemas.openxmlformats.org/officeDocument/2006/relationships/diagramColors" Target="../diagrams/colors16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5.xml"/><Relationship Id="rId11" Type="http://schemas.openxmlformats.org/officeDocument/2006/relationships/diagramQuickStyle" Target="../diagrams/quickStyle16.xml"/><Relationship Id="rId5" Type="http://schemas.openxmlformats.org/officeDocument/2006/relationships/diagramLayout" Target="../diagrams/layout15.xml"/><Relationship Id="rId10" Type="http://schemas.openxmlformats.org/officeDocument/2006/relationships/diagramLayout" Target="../diagrams/layout16.xml"/><Relationship Id="rId4" Type="http://schemas.openxmlformats.org/officeDocument/2006/relationships/diagramData" Target="../diagrams/data15.xml"/><Relationship Id="rId9" Type="http://schemas.openxmlformats.org/officeDocument/2006/relationships/diagramData" Target="../diagrams/data16.xml"/></Relationships>
</file>

<file path=ppt/slides/_rels/slide2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7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7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7.xml"/><Relationship Id="rId5" Type="http://schemas.openxmlformats.org/officeDocument/2006/relationships/diagramLayout" Target="../diagrams/layout17.xml"/><Relationship Id="rId4" Type="http://schemas.openxmlformats.org/officeDocument/2006/relationships/diagramData" Target="../diagrams/data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8.xml"/><Relationship Id="rId13" Type="http://schemas.microsoft.com/office/2007/relationships/diagramDrawing" Target="../diagrams/drawing19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8.xml"/><Relationship Id="rId12" Type="http://schemas.openxmlformats.org/officeDocument/2006/relationships/diagramColors" Target="../diagrams/colors19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8.xml"/><Relationship Id="rId11" Type="http://schemas.openxmlformats.org/officeDocument/2006/relationships/diagramQuickStyle" Target="../diagrams/quickStyle19.xml"/><Relationship Id="rId5" Type="http://schemas.openxmlformats.org/officeDocument/2006/relationships/diagramLayout" Target="../diagrams/layout18.xml"/><Relationship Id="rId10" Type="http://schemas.openxmlformats.org/officeDocument/2006/relationships/diagramLayout" Target="../diagrams/layout19.xml"/><Relationship Id="rId4" Type="http://schemas.openxmlformats.org/officeDocument/2006/relationships/diagramData" Target="../diagrams/data18.xml"/><Relationship Id="rId9" Type="http://schemas.openxmlformats.org/officeDocument/2006/relationships/diagramData" Target="../diagrams/data19.xml"/></Relationships>
</file>

<file path=ppt/slides/_rels/slide2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0.xml"/><Relationship Id="rId13" Type="http://schemas.microsoft.com/office/2007/relationships/diagramDrawing" Target="../diagrams/drawing2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20.xml"/><Relationship Id="rId12" Type="http://schemas.openxmlformats.org/officeDocument/2006/relationships/diagramColors" Target="../diagrams/colors21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0.xml"/><Relationship Id="rId11" Type="http://schemas.openxmlformats.org/officeDocument/2006/relationships/diagramQuickStyle" Target="../diagrams/quickStyle21.xml"/><Relationship Id="rId5" Type="http://schemas.openxmlformats.org/officeDocument/2006/relationships/diagramLayout" Target="../diagrams/layout20.xml"/><Relationship Id="rId10" Type="http://schemas.openxmlformats.org/officeDocument/2006/relationships/diagramLayout" Target="../diagrams/layout21.xml"/><Relationship Id="rId4" Type="http://schemas.openxmlformats.org/officeDocument/2006/relationships/diagramData" Target="../diagrams/data20.xml"/><Relationship Id="rId9" Type="http://schemas.openxmlformats.org/officeDocument/2006/relationships/diagramData" Target="../diagrams/data21.xml"/></Relationships>
</file>

<file path=ppt/slides/_rels/slide2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2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22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2.xml"/><Relationship Id="rId5" Type="http://schemas.openxmlformats.org/officeDocument/2006/relationships/diagramLayout" Target="../diagrams/layout22.xml"/><Relationship Id="rId4" Type="http://schemas.openxmlformats.org/officeDocument/2006/relationships/diagramData" Target="../diagrams/data22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7.xml"/><Relationship Id="rId5" Type="http://schemas.openxmlformats.org/officeDocument/2006/relationships/diagramLayout" Target="../diagrams/layout7.xml"/><Relationship Id="rId4" Type="http://schemas.openxmlformats.org/officeDocument/2006/relationships/diagramData" Target="../diagrams/data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C42314 PowerPoint Slide1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0424" y="0"/>
            <a:ext cx="8691264" cy="687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77188" y="782140"/>
            <a:ext cx="6614812" cy="1077214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3200" dirty="0">
                <a:solidFill>
                  <a:srgbClr val="09A198"/>
                </a:solidFill>
                <a:latin typeface="Arial Black"/>
                <a:cs typeface="Arial Black"/>
              </a:rPr>
              <a:t>ORGANISATIONAL CHART </a:t>
            </a:r>
            <a:r>
              <a:rPr lang="en-US" sz="3200" dirty="0" smtClean="0">
                <a:solidFill>
                  <a:srgbClr val="09A198"/>
                </a:solidFill>
                <a:latin typeface="Arial Black"/>
                <a:cs typeface="Arial Black"/>
              </a:rPr>
              <a:t>2014-15 </a:t>
            </a:r>
            <a:endParaRPr lang="en-US" sz="3200" dirty="0">
              <a:solidFill>
                <a:srgbClr val="09A198"/>
              </a:solidFill>
              <a:latin typeface="Arial Black"/>
              <a:cs typeface="Arial Black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Ayrshire College Organisational Chart 2014-15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7EB98-257B-4406-8E9E-F4B469F2E2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8323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reeform 24"/>
          <p:cNvSpPr/>
          <p:nvPr/>
        </p:nvSpPr>
        <p:spPr>
          <a:xfrm>
            <a:off x="4082577" y="3292119"/>
            <a:ext cx="1236442" cy="125347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110414"/>
                </a:lnTo>
                <a:lnTo>
                  <a:pt x="1236442" y="1110414"/>
                </a:lnTo>
                <a:lnTo>
                  <a:pt x="1236442" y="1253473"/>
                </a:ln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cxnSp>
        <p:nvCxnSpPr>
          <p:cNvPr id="26" name="Elbow Connector 25"/>
          <p:cNvCxnSpPr/>
          <p:nvPr/>
        </p:nvCxnSpPr>
        <p:spPr>
          <a:xfrm flipV="1">
            <a:off x="8621799" y="4886209"/>
            <a:ext cx="1447285" cy="447563"/>
          </a:xfrm>
          <a:prstGeom prst="bentConnector3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885" y="196859"/>
            <a:ext cx="1714500" cy="664845"/>
          </a:xfrm>
          <a:prstGeom prst="rect">
            <a:avLst/>
          </a:prstGeom>
        </p:spPr>
      </p:pic>
      <p:sp>
        <p:nvSpPr>
          <p:cNvPr id="16" name="Freeform 15"/>
          <p:cNvSpPr/>
          <p:nvPr/>
        </p:nvSpPr>
        <p:spPr>
          <a:xfrm>
            <a:off x="6206329" y="1357409"/>
            <a:ext cx="143059" cy="62673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43059" y="0"/>
                </a:moveTo>
                <a:lnTo>
                  <a:pt x="143059" y="626736"/>
                </a:lnTo>
                <a:lnTo>
                  <a:pt x="0" y="62673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8473140" y="3292119"/>
            <a:ext cx="143059" cy="62673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43059" y="0"/>
                </a:moveTo>
                <a:lnTo>
                  <a:pt x="143059" y="626736"/>
                </a:lnTo>
                <a:lnTo>
                  <a:pt x="0" y="62673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reeform 17"/>
          <p:cNvSpPr/>
          <p:nvPr/>
        </p:nvSpPr>
        <p:spPr>
          <a:xfrm>
            <a:off x="8616200" y="3292119"/>
            <a:ext cx="824295" cy="125347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110414"/>
                </a:lnTo>
                <a:lnTo>
                  <a:pt x="824295" y="1110414"/>
                </a:lnTo>
                <a:lnTo>
                  <a:pt x="824295" y="125347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7791905" y="5226828"/>
            <a:ext cx="818695" cy="25431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11252"/>
                </a:lnTo>
                <a:lnTo>
                  <a:pt x="818695" y="111252"/>
                </a:lnTo>
                <a:lnTo>
                  <a:pt x="818695" y="25431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Freeform 19"/>
          <p:cNvSpPr/>
          <p:nvPr/>
        </p:nvSpPr>
        <p:spPr>
          <a:xfrm>
            <a:off x="7791905" y="3292119"/>
            <a:ext cx="824295" cy="125347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824295" y="0"/>
                </a:moveTo>
                <a:lnTo>
                  <a:pt x="824295" y="1110414"/>
                </a:lnTo>
                <a:lnTo>
                  <a:pt x="0" y="1110414"/>
                </a:lnTo>
                <a:lnTo>
                  <a:pt x="0" y="125347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Freeform 20"/>
          <p:cNvSpPr/>
          <p:nvPr/>
        </p:nvSpPr>
        <p:spPr>
          <a:xfrm>
            <a:off x="6349388" y="1357409"/>
            <a:ext cx="2266811" cy="125347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110414"/>
                </a:lnTo>
                <a:lnTo>
                  <a:pt x="2266811" y="1110414"/>
                </a:lnTo>
                <a:lnTo>
                  <a:pt x="2266811" y="125347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2" name="Freeform 21"/>
          <p:cNvSpPr/>
          <p:nvPr/>
        </p:nvSpPr>
        <p:spPr>
          <a:xfrm>
            <a:off x="3939517" y="3292119"/>
            <a:ext cx="143059" cy="62673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43059" y="0"/>
                </a:moveTo>
                <a:lnTo>
                  <a:pt x="143059" y="626736"/>
                </a:lnTo>
                <a:lnTo>
                  <a:pt x="0" y="62673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Freeform 23"/>
          <p:cNvSpPr/>
          <p:nvPr/>
        </p:nvSpPr>
        <p:spPr>
          <a:xfrm>
            <a:off x="4494724" y="5226828"/>
            <a:ext cx="824295" cy="28611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824295" y="0"/>
                </a:moveTo>
                <a:lnTo>
                  <a:pt x="824295" y="143059"/>
                </a:lnTo>
                <a:lnTo>
                  <a:pt x="0" y="143059"/>
                </a:lnTo>
                <a:lnTo>
                  <a:pt x="0" y="286118"/>
                </a:lnTo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Freeform 26"/>
          <p:cNvSpPr/>
          <p:nvPr/>
        </p:nvSpPr>
        <p:spPr>
          <a:xfrm>
            <a:off x="2626250" y="5233737"/>
            <a:ext cx="91440" cy="28611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86118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Freeform 27"/>
          <p:cNvSpPr/>
          <p:nvPr/>
        </p:nvSpPr>
        <p:spPr>
          <a:xfrm>
            <a:off x="2846134" y="3292119"/>
            <a:ext cx="1236442" cy="125347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236442" y="0"/>
                </a:moveTo>
                <a:lnTo>
                  <a:pt x="1236442" y="1110414"/>
                </a:lnTo>
                <a:lnTo>
                  <a:pt x="0" y="1110414"/>
                </a:lnTo>
                <a:lnTo>
                  <a:pt x="0" y="1253473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9" name="Freeform 28"/>
          <p:cNvSpPr/>
          <p:nvPr/>
        </p:nvSpPr>
        <p:spPr>
          <a:xfrm>
            <a:off x="4082577" y="1357409"/>
            <a:ext cx="2266811" cy="1253473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266811" y="0"/>
                </a:moveTo>
                <a:lnTo>
                  <a:pt x="2266811" y="1110414"/>
                </a:lnTo>
                <a:lnTo>
                  <a:pt x="0" y="1110414"/>
                </a:lnTo>
                <a:lnTo>
                  <a:pt x="0" y="1253473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Freeform 29"/>
          <p:cNvSpPr/>
          <p:nvPr/>
        </p:nvSpPr>
        <p:spPr>
          <a:xfrm>
            <a:off x="5668153" y="676174"/>
            <a:ext cx="1362471" cy="681235"/>
          </a:xfrm>
          <a:custGeom>
            <a:avLst/>
            <a:gdLst>
              <a:gd name="connsiteX0" fmla="*/ 0 w 1362471"/>
              <a:gd name="connsiteY0" fmla="*/ 0 h 681235"/>
              <a:gd name="connsiteX1" fmla="*/ 1362471 w 1362471"/>
              <a:gd name="connsiteY1" fmla="*/ 0 h 681235"/>
              <a:gd name="connsiteX2" fmla="*/ 1362471 w 1362471"/>
              <a:gd name="connsiteY2" fmla="*/ 681235 h 681235"/>
              <a:gd name="connsiteX3" fmla="*/ 0 w 1362471"/>
              <a:gd name="connsiteY3" fmla="*/ 681235 h 681235"/>
              <a:gd name="connsiteX4" fmla="*/ 0 w 1362471"/>
              <a:gd name="connsiteY4" fmla="*/ 0 h 68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2471" h="681235">
                <a:moveTo>
                  <a:pt x="0" y="0"/>
                </a:moveTo>
                <a:lnTo>
                  <a:pt x="1362471" y="0"/>
                </a:lnTo>
                <a:lnTo>
                  <a:pt x="1362471" y="681235"/>
                </a:lnTo>
                <a:lnTo>
                  <a:pt x="0" y="6812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Director of   Learning and Skills – Hospitality, Tourism, Business &amp; IT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3401341" y="2610883"/>
            <a:ext cx="1362471" cy="681235"/>
          </a:xfrm>
          <a:custGeom>
            <a:avLst/>
            <a:gdLst>
              <a:gd name="connsiteX0" fmla="*/ 0 w 1362471"/>
              <a:gd name="connsiteY0" fmla="*/ 0 h 681235"/>
              <a:gd name="connsiteX1" fmla="*/ 1362471 w 1362471"/>
              <a:gd name="connsiteY1" fmla="*/ 0 h 681235"/>
              <a:gd name="connsiteX2" fmla="*/ 1362471 w 1362471"/>
              <a:gd name="connsiteY2" fmla="*/ 681235 h 681235"/>
              <a:gd name="connsiteX3" fmla="*/ 0 w 1362471"/>
              <a:gd name="connsiteY3" fmla="*/ 681235 h 681235"/>
              <a:gd name="connsiteX4" fmla="*/ 0 w 1362471"/>
              <a:gd name="connsiteY4" fmla="*/ 0 h 68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2471" h="681235">
                <a:moveTo>
                  <a:pt x="0" y="0"/>
                </a:moveTo>
                <a:lnTo>
                  <a:pt x="1362471" y="0"/>
                </a:lnTo>
                <a:lnTo>
                  <a:pt x="1362471" y="681235"/>
                </a:lnTo>
                <a:lnTo>
                  <a:pt x="0" y="6812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kern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Head of Learning and Skills – Hospitality &amp; Tourism</a:t>
            </a: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kern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1943683" y="4545592"/>
            <a:ext cx="1362471" cy="681235"/>
          </a:xfrm>
          <a:custGeom>
            <a:avLst/>
            <a:gdLst>
              <a:gd name="connsiteX0" fmla="*/ 0 w 1362471"/>
              <a:gd name="connsiteY0" fmla="*/ 0 h 681235"/>
              <a:gd name="connsiteX1" fmla="*/ 1362471 w 1362471"/>
              <a:gd name="connsiteY1" fmla="*/ 0 h 681235"/>
              <a:gd name="connsiteX2" fmla="*/ 1362471 w 1362471"/>
              <a:gd name="connsiteY2" fmla="*/ 681235 h 681235"/>
              <a:gd name="connsiteX3" fmla="*/ 0 w 1362471"/>
              <a:gd name="connsiteY3" fmla="*/ 681235 h 681235"/>
              <a:gd name="connsiteX4" fmla="*/ 0 w 1362471"/>
              <a:gd name="connsiteY4" fmla="*/ 0 h 68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2471" h="681235">
                <a:moveTo>
                  <a:pt x="0" y="0"/>
                </a:moveTo>
                <a:lnTo>
                  <a:pt x="1362471" y="0"/>
                </a:lnTo>
                <a:lnTo>
                  <a:pt x="1362471" y="681235"/>
                </a:lnTo>
                <a:lnTo>
                  <a:pt x="0" y="6812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kern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Curriculum Manager – Hospitality &amp; Tourism</a:t>
            </a: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0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2164898" y="5512947"/>
            <a:ext cx="1362471" cy="691605"/>
          </a:xfrm>
          <a:custGeom>
            <a:avLst/>
            <a:gdLst>
              <a:gd name="connsiteX0" fmla="*/ 0 w 1362471"/>
              <a:gd name="connsiteY0" fmla="*/ 0 h 681235"/>
              <a:gd name="connsiteX1" fmla="*/ 1362471 w 1362471"/>
              <a:gd name="connsiteY1" fmla="*/ 0 h 681235"/>
              <a:gd name="connsiteX2" fmla="*/ 1362471 w 1362471"/>
              <a:gd name="connsiteY2" fmla="*/ 681235 h 681235"/>
              <a:gd name="connsiteX3" fmla="*/ 0 w 1362471"/>
              <a:gd name="connsiteY3" fmla="*/ 681235 h 681235"/>
              <a:gd name="connsiteX4" fmla="*/ 0 w 1362471"/>
              <a:gd name="connsiteY4" fmla="*/ 0 h 68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2471" h="681235">
                <a:moveTo>
                  <a:pt x="0" y="0"/>
                </a:moveTo>
                <a:lnTo>
                  <a:pt x="1362471" y="0"/>
                </a:lnTo>
                <a:lnTo>
                  <a:pt x="1362471" y="681235"/>
                </a:lnTo>
                <a:lnTo>
                  <a:pt x="0" y="6812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Lecturers</a:t>
            </a: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5414764" y="4513763"/>
            <a:ext cx="1362471" cy="681235"/>
          </a:xfrm>
          <a:custGeom>
            <a:avLst/>
            <a:gdLst>
              <a:gd name="connsiteX0" fmla="*/ 0 w 1362471"/>
              <a:gd name="connsiteY0" fmla="*/ 0 h 681235"/>
              <a:gd name="connsiteX1" fmla="*/ 1362471 w 1362471"/>
              <a:gd name="connsiteY1" fmla="*/ 0 h 681235"/>
              <a:gd name="connsiteX2" fmla="*/ 1362471 w 1362471"/>
              <a:gd name="connsiteY2" fmla="*/ 681235 h 681235"/>
              <a:gd name="connsiteX3" fmla="*/ 0 w 1362471"/>
              <a:gd name="connsiteY3" fmla="*/ 681235 h 681235"/>
              <a:gd name="connsiteX4" fmla="*/ 0 w 1362471"/>
              <a:gd name="connsiteY4" fmla="*/ 0 h 68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2471" h="681235">
                <a:moveTo>
                  <a:pt x="0" y="0"/>
                </a:moveTo>
                <a:lnTo>
                  <a:pt x="1362471" y="0"/>
                </a:lnTo>
                <a:lnTo>
                  <a:pt x="1362471" y="681235"/>
                </a:lnTo>
                <a:lnTo>
                  <a:pt x="0" y="68123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Curriculum Manager – Hospitality &amp; Tourism</a:t>
            </a:r>
          </a:p>
        </p:txBody>
      </p:sp>
      <p:sp>
        <p:nvSpPr>
          <p:cNvPr id="35" name="Freeform 34"/>
          <p:cNvSpPr/>
          <p:nvPr/>
        </p:nvSpPr>
        <p:spPr>
          <a:xfrm>
            <a:off x="3813489" y="5512947"/>
            <a:ext cx="1362471" cy="967953"/>
          </a:xfrm>
          <a:custGeom>
            <a:avLst/>
            <a:gdLst>
              <a:gd name="connsiteX0" fmla="*/ 0 w 1362471"/>
              <a:gd name="connsiteY0" fmla="*/ 0 h 681235"/>
              <a:gd name="connsiteX1" fmla="*/ 1362471 w 1362471"/>
              <a:gd name="connsiteY1" fmla="*/ 0 h 681235"/>
              <a:gd name="connsiteX2" fmla="*/ 1362471 w 1362471"/>
              <a:gd name="connsiteY2" fmla="*/ 681235 h 681235"/>
              <a:gd name="connsiteX3" fmla="*/ 0 w 1362471"/>
              <a:gd name="connsiteY3" fmla="*/ 681235 h 681235"/>
              <a:gd name="connsiteX4" fmla="*/ 0 w 1362471"/>
              <a:gd name="connsiteY4" fmla="*/ 0 h 68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2471" h="681235">
                <a:moveTo>
                  <a:pt x="0" y="0"/>
                </a:moveTo>
                <a:lnTo>
                  <a:pt x="1362471" y="0"/>
                </a:lnTo>
                <a:lnTo>
                  <a:pt x="1362471" y="681235"/>
                </a:lnTo>
                <a:lnTo>
                  <a:pt x="0" y="6812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080" tIns="5080" rIns="5080" bIns="5080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u="sng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Curriculum Support</a:t>
            </a:r>
          </a:p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Catering Assistant – Hospitality  </a:t>
            </a:r>
          </a:p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Technical Support Assistant </a:t>
            </a:r>
            <a:endParaRPr lang="en-GB" sz="10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5462079" y="5512946"/>
            <a:ext cx="1362471" cy="665333"/>
          </a:xfrm>
          <a:custGeom>
            <a:avLst/>
            <a:gdLst>
              <a:gd name="connsiteX0" fmla="*/ 0 w 1362471"/>
              <a:gd name="connsiteY0" fmla="*/ 0 h 681235"/>
              <a:gd name="connsiteX1" fmla="*/ 1362471 w 1362471"/>
              <a:gd name="connsiteY1" fmla="*/ 0 h 681235"/>
              <a:gd name="connsiteX2" fmla="*/ 1362471 w 1362471"/>
              <a:gd name="connsiteY2" fmla="*/ 681235 h 681235"/>
              <a:gd name="connsiteX3" fmla="*/ 0 w 1362471"/>
              <a:gd name="connsiteY3" fmla="*/ 681235 h 681235"/>
              <a:gd name="connsiteX4" fmla="*/ 0 w 1362471"/>
              <a:gd name="connsiteY4" fmla="*/ 0 h 68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2471" h="681235">
                <a:moveTo>
                  <a:pt x="0" y="0"/>
                </a:moveTo>
                <a:lnTo>
                  <a:pt x="1362471" y="0"/>
                </a:lnTo>
                <a:lnTo>
                  <a:pt x="1362471" y="681235"/>
                </a:lnTo>
                <a:lnTo>
                  <a:pt x="0" y="68123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u="sng" kern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u="sng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VQ Assessor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Professional Cookery 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0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2577046" y="3578237"/>
            <a:ext cx="1362471" cy="681235"/>
          </a:xfrm>
          <a:custGeom>
            <a:avLst/>
            <a:gdLst>
              <a:gd name="connsiteX0" fmla="*/ 0 w 1362471"/>
              <a:gd name="connsiteY0" fmla="*/ 0 h 681235"/>
              <a:gd name="connsiteX1" fmla="*/ 1362471 w 1362471"/>
              <a:gd name="connsiteY1" fmla="*/ 0 h 681235"/>
              <a:gd name="connsiteX2" fmla="*/ 1362471 w 1362471"/>
              <a:gd name="connsiteY2" fmla="*/ 681235 h 681235"/>
              <a:gd name="connsiteX3" fmla="*/ 0 w 1362471"/>
              <a:gd name="connsiteY3" fmla="*/ 681235 h 681235"/>
              <a:gd name="connsiteX4" fmla="*/ 0 w 1362471"/>
              <a:gd name="connsiteY4" fmla="*/ 0 h 68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2471" h="681235">
                <a:moveTo>
                  <a:pt x="0" y="0"/>
                </a:moveTo>
                <a:lnTo>
                  <a:pt x="1362471" y="0"/>
                </a:lnTo>
                <a:lnTo>
                  <a:pt x="1362471" y="681235"/>
                </a:lnTo>
                <a:lnTo>
                  <a:pt x="0" y="6812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kern="1200" dirty="0" smtClean="0">
              <a:latin typeface="Arial" pitchFamily="34" charset="0"/>
              <a:cs typeface="Arial" pitchFamily="34" charset="0"/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itchFamily="34" charset="0"/>
                <a:cs typeface="Arial" pitchFamily="34" charset="0"/>
              </a:rPr>
              <a:t>Curriculum Administrator</a:t>
            </a: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itchFamily="34" charset="0"/>
                <a:cs typeface="Arial" pitchFamily="34" charset="0"/>
              </a:rPr>
              <a:t> </a:t>
            </a:r>
            <a:endParaRPr lang="en-GB" sz="10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7934964" y="2610883"/>
            <a:ext cx="1362471" cy="681235"/>
          </a:xfrm>
          <a:custGeom>
            <a:avLst/>
            <a:gdLst>
              <a:gd name="connsiteX0" fmla="*/ 0 w 1362471"/>
              <a:gd name="connsiteY0" fmla="*/ 0 h 681235"/>
              <a:gd name="connsiteX1" fmla="*/ 1362471 w 1362471"/>
              <a:gd name="connsiteY1" fmla="*/ 0 h 681235"/>
              <a:gd name="connsiteX2" fmla="*/ 1362471 w 1362471"/>
              <a:gd name="connsiteY2" fmla="*/ 681235 h 681235"/>
              <a:gd name="connsiteX3" fmla="*/ 0 w 1362471"/>
              <a:gd name="connsiteY3" fmla="*/ 681235 h 681235"/>
              <a:gd name="connsiteX4" fmla="*/ 0 w 1362471"/>
              <a:gd name="connsiteY4" fmla="*/ 0 h 68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2471" h="681235">
                <a:moveTo>
                  <a:pt x="0" y="0"/>
                </a:moveTo>
                <a:lnTo>
                  <a:pt x="1362471" y="0"/>
                </a:lnTo>
                <a:lnTo>
                  <a:pt x="1362471" y="681235"/>
                </a:lnTo>
                <a:lnTo>
                  <a:pt x="0" y="6812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Head of Learning and Skills - Business &amp; Computing</a:t>
            </a:r>
          </a:p>
        </p:txBody>
      </p:sp>
      <p:sp>
        <p:nvSpPr>
          <p:cNvPr id="39" name="Freeform 38"/>
          <p:cNvSpPr/>
          <p:nvPr/>
        </p:nvSpPr>
        <p:spPr>
          <a:xfrm>
            <a:off x="7110669" y="4545592"/>
            <a:ext cx="1362471" cy="681235"/>
          </a:xfrm>
          <a:custGeom>
            <a:avLst/>
            <a:gdLst>
              <a:gd name="connsiteX0" fmla="*/ 0 w 1362471"/>
              <a:gd name="connsiteY0" fmla="*/ 0 h 681235"/>
              <a:gd name="connsiteX1" fmla="*/ 1362471 w 1362471"/>
              <a:gd name="connsiteY1" fmla="*/ 0 h 681235"/>
              <a:gd name="connsiteX2" fmla="*/ 1362471 w 1362471"/>
              <a:gd name="connsiteY2" fmla="*/ 681235 h 681235"/>
              <a:gd name="connsiteX3" fmla="*/ 0 w 1362471"/>
              <a:gd name="connsiteY3" fmla="*/ 681235 h 681235"/>
              <a:gd name="connsiteX4" fmla="*/ 0 w 1362471"/>
              <a:gd name="connsiteY4" fmla="*/ 0 h 68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2471" h="681235">
                <a:moveTo>
                  <a:pt x="0" y="0"/>
                </a:moveTo>
                <a:lnTo>
                  <a:pt x="1362471" y="0"/>
                </a:lnTo>
                <a:lnTo>
                  <a:pt x="1362471" y="681235"/>
                </a:lnTo>
                <a:lnTo>
                  <a:pt x="0" y="6812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kern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 Curriculum Manager – Business &amp; Computing</a:t>
            </a: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0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7934964" y="5425267"/>
            <a:ext cx="1362471" cy="681235"/>
          </a:xfrm>
          <a:custGeom>
            <a:avLst/>
            <a:gdLst>
              <a:gd name="connsiteX0" fmla="*/ 0 w 1362471"/>
              <a:gd name="connsiteY0" fmla="*/ 0 h 681235"/>
              <a:gd name="connsiteX1" fmla="*/ 1362471 w 1362471"/>
              <a:gd name="connsiteY1" fmla="*/ 0 h 681235"/>
              <a:gd name="connsiteX2" fmla="*/ 1362471 w 1362471"/>
              <a:gd name="connsiteY2" fmla="*/ 681235 h 681235"/>
              <a:gd name="connsiteX3" fmla="*/ 0 w 1362471"/>
              <a:gd name="connsiteY3" fmla="*/ 681235 h 681235"/>
              <a:gd name="connsiteX4" fmla="*/ 0 w 1362471"/>
              <a:gd name="connsiteY4" fmla="*/ 0 h 68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2471" h="681235">
                <a:moveTo>
                  <a:pt x="0" y="0"/>
                </a:moveTo>
                <a:lnTo>
                  <a:pt x="1362471" y="0"/>
                </a:lnTo>
                <a:lnTo>
                  <a:pt x="1362471" y="681235"/>
                </a:lnTo>
                <a:lnTo>
                  <a:pt x="0" y="6812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Lecturers</a:t>
            </a: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8759259" y="4545592"/>
            <a:ext cx="1362471" cy="681235"/>
          </a:xfrm>
          <a:custGeom>
            <a:avLst/>
            <a:gdLst>
              <a:gd name="connsiteX0" fmla="*/ 0 w 1362471"/>
              <a:gd name="connsiteY0" fmla="*/ 0 h 681235"/>
              <a:gd name="connsiteX1" fmla="*/ 1362471 w 1362471"/>
              <a:gd name="connsiteY1" fmla="*/ 0 h 681235"/>
              <a:gd name="connsiteX2" fmla="*/ 1362471 w 1362471"/>
              <a:gd name="connsiteY2" fmla="*/ 681235 h 681235"/>
              <a:gd name="connsiteX3" fmla="*/ 0 w 1362471"/>
              <a:gd name="connsiteY3" fmla="*/ 681235 h 681235"/>
              <a:gd name="connsiteX4" fmla="*/ 0 w 1362471"/>
              <a:gd name="connsiteY4" fmla="*/ 0 h 68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2471" h="681235">
                <a:moveTo>
                  <a:pt x="0" y="0"/>
                </a:moveTo>
                <a:lnTo>
                  <a:pt x="1362471" y="0"/>
                </a:lnTo>
                <a:lnTo>
                  <a:pt x="1362471" y="681235"/>
                </a:lnTo>
                <a:lnTo>
                  <a:pt x="0" y="6812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kern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Curriculum Manager – Business &amp; Computing</a:t>
            </a: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0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7110669" y="3578237"/>
            <a:ext cx="1362471" cy="681235"/>
          </a:xfrm>
          <a:custGeom>
            <a:avLst/>
            <a:gdLst>
              <a:gd name="connsiteX0" fmla="*/ 0 w 1362471"/>
              <a:gd name="connsiteY0" fmla="*/ 0 h 681235"/>
              <a:gd name="connsiteX1" fmla="*/ 1362471 w 1362471"/>
              <a:gd name="connsiteY1" fmla="*/ 0 h 681235"/>
              <a:gd name="connsiteX2" fmla="*/ 1362471 w 1362471"/>
              <a:gd name="connsiteY2" fmla="*/ 681235 h 681235"/>
              <a:gd name="connsiteX3" fmla="*/ 0 w 1362471"/>
              <a:gd name="connsiteY3" fmla="*/ 681235 h 681235"/>
              <a:gd name="connsiteX4" fmla="*/ 0 w 1362471"/>
              <a:gd name="connsiteY4" fmla="*/ 0 h 68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2471" h="681235">
                <a:moveTo>
                  <a:pt x="0" y="0"/>
                </a:moveTo>
                <a:lnTo>
                  <a:pt x="1362471" y="0"/>
                </a:lnTo>
                <a:lnTo>
                  <a:pt x="1362471" y="681235"/>
                </a:lnTo>
                <a:lnTo>
                  <a:pt x="0" y="68123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kern="1200" dirty="0" smtClean="0">
              <a:latin typeface="Arial" pitchFamily="34" charset="0"/>
              <a:cs typeface="Arial" pitchFamily="34" charset="0"/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itchFamily="34" charset="0"/>
                <a:cs typeface="Arial" pitchFamily="34" charset="0"/>
              </a:rPr>
              <a:t>Curriculum Administrator</a:t>
            </a: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Freeform 42"/>
          <p:cNvSpPr/>
          <p:nvPr/>
        </p:nvSpPr>
        <p:spPr>
          <a:xfrm>
            <a:off x="4843857" y="1643528"/>
            <a:ext cx="1362471" cy="681235"/>
          </a:xfrm>
          <a:custGeom>
            <a:avLst/>
            <a:gdLst>
              <a:gd name="connsiteX0" fmla="*/ 0 w 1362471"/>
              <a:gd name="connsiteY0" fmla="*/ 0 h 681235"/>
              <a:gd name="connsiteX1" fmla="*/ 1362471 w 1362471"/>
              <a:gd name="connsiteY1" fmla="*/ 0 h 681235"/>
              <a:gd name="connsiteX2" fmla="*/ 1362471 w 1362471"/>
              <a:gd name="connsiteY2" fmla="*/ 681235 h 681235"/>
              <a:gd name="connsiteX3" fmla="*/ 0 w 1362471"/>
              <a:gd name="connsiteY3" fmla="*/ 681235 h 681235"/>
              <a:gd name="connsiteX4" fmla="*/ 0 w 1362471"/>
              <a:gd name="connsiteY4" fmla="*/ 0 h 6812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62471" h="681235">
                <a:moveTo>
                  <a:pt x="0" y="0"/>
                </a:moveTo>
                <a:lnTo>
                  <a:pt x="1362471" y="0"/>
                </a:lnTo>
                <a:lnTo>
                  <a:pt x="1362471" y="681235"/>
                </a:lnTo>
                <a:lnTo>
                  <a:pt x="0" y="68123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985" tIns="6985" rIns="6985" bIns="6985" numCol="1" spcCol="1270" anchor="ctr" anchorCtr="0">
            <a:noAutofit/>
          </a:bodyPr>
          <a:lstStyle/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kern="1200" dirty="0" smtClean="0">
              <a:latin typeface="Arial" pitchFamily="34" charset="0"/>
              <a:cs typeface="Arial" pitchFamily="34" charset="0"/>
            </a:endParaRP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itchFamily="34" charset="0"/>
                <a:cs typeface="Arial" pitchFamily="34" charset="0"/>
              </a:rPr>
              <a:t>Administration Assistant</a:t>
            </a:r>
          </a:p>
          <a:p>
            <a:pPr lvl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GB" sz="10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3893" y="129176"/>
            <a:ext cx="5292210" cy="400105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GB" sz="2000" dirty="0">
                <a:solidFill>
                  <a:srgbClr val="0099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Hospitality, Tourism, Business &amp; IT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58C9-D866-4E0D-B968-F5A62DD7F6BA}" type="slidenum">
              <a:rPr lang="en-GB" smtClean="0"/>
              <a:t>10</a:t>
            </a:fld>
            <a:endParaRPr lang="en-GB" dirty="0"/>
          </a:p>
        </p:txBody>
      </p:sp>
      <p:cxnSp>
        <p:nvCxnSpPr>
          <p:cNvPr id="12" name="Straight Connector 11"/>
          <p:cNvCxnSpPr/>
          <p:nvPr/>
        </p:nvCxnSpPr>
        <p:spPr>
          <a:xfrm flipH="1">
            <a:off x="2667141" y="5369887"/>
            <a:ext cx="185019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5319019" y="4389901"/>
            <a:ext cx="648644" cy="1203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5975684" y="4401932"/>
            <a:ext cx="0" cy="11183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082576" y="4401932"/>
            <a:ext cx="123644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143314" y="5369887"/>
            <a:ext cx="30561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V="1">
            <a:off x="6448926" y="5194998"/>
            <a:ext cx="0" cy="15898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4485110" y="5369887"/>
            <a:ext cx="179274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4485110" y="5369887"/>
            <a:ext cx="0" cy="14305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277858" y="5369887"/>
            <a:ext cx="0" cy="14305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5204" y="6424107"/>
            <a:ext cx="4114800" cy="365125"/>
          </a:xfrm>
        </p:spPr>
        <p:txBody>
          <a:bodyPr/>
          <a:lstStyle/>
          <a:p>
            <a:r>
              <a:rPr lang="en-GB" smtClean="0"/>
              <a:t>Ayrshire College Organisational Chart 2014-15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7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885" y="196859"/>
            <a:ext cx="1714500" cy="664845"/>
          </a:xfrm>
          <a:prstGeom prst="rect">
            <a:avLst/>
          </a:prstGeom>
        </p:spPr>
      </p:pic>
      <p:sp>
        <p:nvSpPr>
          <p:cNvPr id="14" name="Freeform 13"/>
          <p:cNvSpPr/>
          <p:nvPr/>
        </p:nvSpPr>
        <p:spPr>
          <a:xfrm>
            <a:off x="7697617" y="2426227"/>
            <a:ext cx="122791" cy="53360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21800" y="0"/>
                </a:moveTo>
                <a:lnTo>
                  <a:pt x="121800" y="533602"/>
                </a:lnTo>
                <a:lnTo>
                  <a:pt x="0" y="53360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 15"/>
          <p:cNvSpPr/>
          <p:nvPr/>
        </p:nvSpPr>
        <p:spPr>
          <a:xfrm>
            <a:off x="7808986" y="2426227"/>
            <a:ext cx="1415029" cy="106720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45404"/>
                </a:lnTo>
                <a:lnTo>
                  <a:pt x="1403606" y="945404"/>
                </a:lnTo>
                <a:lnTo>
                  <a:pt x="1403606" y="106720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8" name="Freeform 17"/>
          <p:cNvSpPr/>
          <p:nvPr/>
        </p:nvSpPr>
        <p:spPr>
          <a:xfrm>
            <a:off x="7808986" y="4073435"/>
            <a:ext cx="1415029" cy="24360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21800"/>
                </a:lnTo>
                <a:lnTo>
                  <a:pt x="1403606" y="121800"/>
                </a:lnTo>
                <a:lnTo>
                  <a:pt x="1403606" y="24360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7773945" y="4073435"/>
            <a:ext cx="92184" cy="24360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4360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0" name="Freeform 19"/>
          <p:cNvSpPr/>
          <p:nvPr/>
        </p:nvSpPr>
        <p:spPr>
          <a:xfrm>
            <a:off x="6405379" y="4073435"/>
            <a:ext cx="1415029" cy="24360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403606" y="0"/>
                </a:moveTo>
                <a:lnTo>
                  <a:pt x="1403606" y="121800"/>
                </a:lnTo>
                <a:lnTo>
                  <a:pt x="0" y="121800"/>
                </a:lnTo>
                <a:lnTo>
                  <a:pt x="0" y="24360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1" name="Freeform 20"/>
          <p:cNvSpPr/>
          <p:nvPr/>
        </p:nvSpPr>
        <p:spPr>
          <a:xfrm>
            <a:off x="7773945" y="2426227"/>
            <a:ext cx="92184" cy="106720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06720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Freeform 24"/>
          <p:cNvSpPr/>
          <p:nvPr/>
        </p:nvSpPr>
        <p:spPr>
          <a:xfrm>
            <a:off x="6405379" y="2426227"/>
            <a:ext cx="1415029" cy="106720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403606" y="0"/>
                </a:moveTo>
                <a:lnTo>
                  <a:pt x="1403606" y="945404"/>
                </a:lnTo>
                <a:lnTo>
                  <a:pt x="0" y="945404"/>
                </a:lnTo>
                <a:lnTo>
                  <a:pt x="0" y="106720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Freeform 25"/>
          <p:cNvSpPr/>
          <p:nvPr/>
        </p:nvSpPr>
        <p:spPr>
          <a:xfrm>
            <a:off x="5697865" y="779020"/>
            <a:ext cx="2122544" cy="106720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45404"/>
                </a:lnTo>
                <a:lnTo>
                  <a:pt x="2105409" y="945404"/>
                </a:lnTo>
                <a:lnTo>
                  <a:pt x="2105409" y="106720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7" name="Freeform 26"/>
          <p:cNvSpPr/>
          <p:nvPr/>
        </p:nvSpPr>
        <p:spPr>
          <a:xfrm>
            <a:off x="3486798" y="2426227"/>
            <a:ext cx="122791" cy="533602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21800" y="0"/>
                </a:moveTo>
                <a:lnTo>
                  <a:pt x="121800" y="533602"/>
                </a:lnTo>
                <a:lnTo>
                  <a:pt x="0" y="533602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8" name="Freeform 27"/>
          <p:cNvSpPr/>
          <p:nvPr/>
        </p:nvSpPr>
        <p:spPr>
          <a:xfrm>
            <a:off x="3598166" y="2426227"/>
            <a:ext cx="1415029" cy="106720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945404"/>
                </a:lnTo>
                <a:lnTo>
                  <a:pt x="1403606" y="945404"/>
                </a:lnTo>
                <a:lnTo>
                  <a:pt x="1403606" y="106720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9" name="Freeform 28"/>
          <p:cNvSpPr/>
          <p:nvPr/>
        </p:nvSpPr>
        <p:spPr>
          <a:xfrm>
            <a:off x="3598166" y="4073435"/>
            <a:ext cx="1415029" cy="24360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21800"/>
                </a:lnTo>
                <a:lnTo>
                  <a:pt x="1403606" y="121800"/>
                </a:lnTo>
                <a:lnTo>
                  <a:pt x="1403606" y="24360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0" name="Freeform 29"/>
          <p:cNvSpPr/>
          <p:nvPr/>
        </p:nvSpPr>
        <p:spPr>
          <a:xfrm>
            <a:off x="3563125" y="4073435"/>
            <a:ext cx="92184" cy="24360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4360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1" name="Freeform 30"/>
          <p:cNvSpPr/>
          <p:nvPr/>
        </p:nvSpPr>
        <p:spPr>
          <a:xfrm>
            <a:off x="2194560" y="4073435"/>
            <a:ext cx="1415029" cy="243601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403606" y="0"/>
                </a:moveTo>
                <a:lnTo>
                  <a:pt x="1403606" y="121800"/>
                </a:lnTo>
                <a:lnTo>
                  <a:pt x="0" y="121800"/>
                </a:lnTo>
                <a:lnTo>
                  <a:pt x="0" y="243601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2" name="Freeform 31"/>
          <p:cNvSpPr/>
          <p:nvPr/>
        </p:nvSpPr>
        <p:spPr>
          <a:xfrm>
            <a:off x="3563125" y="2426227"/>
            <a:ext cx="92184" cy="106720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06720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3" name="Freeform 32"/>
          <p:cNvSpPr/>
          <p:nvPr/>
        </p:nvSpPr>
        <p:spPr>
          <a:xfrm>
            <a:off x="2194560" y="2426227"/>
            <a:ext cx="1415029" cy="106720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403606" y="0"/>
                </a:moveTo>
                <a:lnTo>
                  <a:pt x="1403606" y="945404"/>
                </a:lnTo>
                <a:lnTo>
                  <a:pt x="0" y="945404"/>
                </a:lnTo>
                <a:lnTo>
                  <a:pt x="0" y="106720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4" name="Freeform 33"/>
          <p:cNvSpPr/>
          <p:nvPr/>
        </p:nvSpPr>
        <p:spPr>
          <a:xfrm>
            <a:off x="3592455" y="779020"/>
            <a:ext cx="2122544" cy="106720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105409" y="0"/>
                </a:moveTo>
                <a:lnTo>
                  <a:pt x="2105409" y="945404"/>
                </a:lnTo>
                <a:lnTo>
                  <a:pt x="0" y="945404"/>
                </a:lnTo>
                <a:lnTo>
                  <a:pt x="0" y="1067204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35" name="Freeform 34"/>
          <p:cNvSpPr/>
          <p:nvPr/>
        </p:nvSpPr>
        <p:spPr>
          <a:xfrm>
            <a:off x="5125556" y="199017"/>
            <a:ext cx="1169445" cy="580002"/>
          </a:xfrm>
          <a:custGeom>
            <a:avLst/>
            <a:gdLst>
              <a:gd name="connsiteX0" fmla="*/ 0 w 1160005"/>
              <a:gd name="connsiteY0" fmla="*/ 0 h 580002"/>
              <a:gd name="connsiteX1" fmla="*/ 1160005 w 1160005"/>
              <a:gd name="connsiteY1" fmla="*/ 0 h 580002"/>
              <a:gd name="connsiteX2" fmla="*/ 1160005 w 1160005"/>
              <a:gd name="connsiteY2" fmla="*/ 580002 h 580002"/>
              <a:gd name="connsiteX3" fmla="*/ 0 w 1160005"/>
              <a:gd name="connsiteY3" fmla="*/ 580002 h 580002"/>
              <a:gd name="connsiteX4" fmla="*/ 0 w 1160005"/>
              <a:gd name="connsiteY4" fmla="*/ 0 h 58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005" h="580002">
                <a:moveTo>
                  <a:pt x="0" y="0"/>
                </a:moveTo>
                <a:lnTo>
                  <a:pt x="1160005" y="0"/>
                </a:lnTo>
                <a:lnTo>
                  <a:pt x="1160005" y="580002"/>
                </a:lnTo>
                <a:lnTo>
                  <a:pt x="0" y="58000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Director of Learning and Skills – STEM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3020147" y="1846225"/>
            <a:ext cx="1169445" cy="580002"/>
          </a:xfrm>
          <a:custGeom>
            <a:avLst/>
            <a:gdLst>
              <a:gd name="connsiteX0" fmla="*/ 0 w 1160005"/>
              <a:gd name="connsiteY0" fmla="*/ 0 h 580002"/>
              <a:gd name="connsiteX1" fmla="*/ 1160005 w 1160005"/>
              <a:gd name="connsiteY1" fmla="*/ 0 h 580002"/>
              <a:gd name="connsiteX2" fmla="*/ 1160005 w 1160005"/>
              <a:gd name="connsiteY2" fmla="*/ 580002 h 580002"/>
              <a:gd name="connsiteX3" fmla="*/ 0 w 1160005"/>
              <a:gd name="connsiteY3" fmla="*/ 580002 h 580002"/>
              <a:gd name="connsiteX4" fmla="*/ 0 w 1160005"/>
              <a:gd name="connsiteY4" fmla="*/ 0 h 58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005" h="580002">
                <a:moveTo>
                  <a:pt x="0" y="0"/>
                </a:moveTo>
                <a:lnTo>
                  <a:pt x="1160005" y="0"/>
                </a:lnTo>
                <a:lnTo>
                  <a:pt x="1160005" y="580002"/>
                </a:lnTo>
                <a:lnTo>
                  <a:pt x="0" y="58000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Head of Learning and Skills – Engineering &amp; Science</a:t>
            </a:r>
          </a:p>
        </p:txBody>
      </p:sp>
      <p:sp>
        <p:nvSpPr>
          <p:cNvPr id="37" name="Freeform 36"/>
          <p:cNvSpPr/>
          <p:nvPr/>
        </p:nvSpPr>
        <p:spPr>
          <a:xfrm>
            <a:off x="1616540" y="3493432"/>
            <a:ext cx="1169445" cy="580002"/>
          </a:xfrm>
          <a:custGeom>
            <a:avLst/>
            <a:gdLst>
              <a:gd name="connsiteX0" fmla="*/ 0 w 1160005"/>
              <a:gd name="connsiteY0" fmla="*/ 0 h 580002"/>
              <a:gd name="connsiteX1" fmla="*/ 1160005 w 1160005"/>
              <a:gd name="connsiteY1" fmla="*/ 0 h 580002"/>
              <a:gd name="connsiteX2" fmla="*/ 1160005 w 1160005"/>
              <a:gd name="connsiteY2" fmla="*/ 580002 h 580002"/>
              <a:gd name="connsiteX3" fmla="*/ 0 w 1160005"/>
              <a:gd name="connsiteY3" fmla="*/ 580002 h 580002"/>
              <a:gd name="connsiteX4" fmla="*/ 0 w 1160005"/>
              <a:gd name="connsiteY4" fmla="*/ 0 h 58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005" h="580002">
                <a:moveTo>
                  <a:pt x="0" y="0"/>
                </a:moveTo>
                <a:lnTo>
                  <a:pt x="1160005" y="0"/>
                </a:lnTo>
                <a:lnTo>
                  <a:pt x="1160005" y="580002"/>
                </a:lnTo>
                <a:lnTo>
                  <a:pt x="0" y="58000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00" kern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 Curriculum Manager – STEM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9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3020147" y="3493432"/>
            <a:ext cx="1169445" cy="580002"/>
          </a:xfrm>
          <a:custGeom>
            <a:avLst/>
            <a:gdLst>
              <a:gd name="connsiteX0" fmla="*/ 0 w 1160005"/>
              <a:gd name="connsiteY0" fmla="*/ 0 h 580002"/>
              <a:gd name="connsiteX1" fmla="*/ 1160005 w 1160005"/>
              <a:gd name="connsiteY1" fmla="*/ 0 h 580002"/>
              <a:gd name="connsiteX2" fmla="*/ 1160005 w 1160005"/>
              <a:gd name="connsiteY2" fmla="*/ 580002 h 580002"/>
              <a:gd name="connsiteX3" fmla="*/ 0 w 1160005"/>
              <a:gd name="connsiteY3" fmla="*/ 580002 h 580002"/>
              <a:gd name="connsiteX4" fmla="*/ 0 w 1160005"/>
              <a:gd name="connsiteY4" fmla="*/ 0 h 58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005" h="580002">
                <a:moveTo>
                  <a:pt x="0" y="0"/>
                </a:moveTo>
                <a:lnTo>
                  <a:pt x="1160005" y="0"/>
                </a:lnTo>
                <a:lnTo>
                  <a:pt x="1160005" y="580002"/>
                </a:lnTo>
                <a:lnTo>
                  <a:pt x="0" y="58000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00" kern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Curriculum Manager – STEM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9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Freeform 38"/>
          <p:cNvSpPr/>
          <p:nvPr/>
        </p:nvSpPr>
        <p:spPr>
          <a:xfrm>
            <a:off x="1616540" y="4317036"/>
            <a:ext cx="1169445" cy="580002"/>
          </a:xfrm>
          <a:custGeom>
            <a:avLst/>
            <a:gdLst>
              <a:gd name="connsiteX0" fmla="*/ 0 w 1160005"/>
              <a:gd name="connsiteY0" fmla="*/ 0 h 580002"/>
              <a:gd name="connsiteX1" fmla="*/ 1160005 w 1160005"/>
              <a:gd name="connsiteY1" fmla="*/ 0 h 580002"/>
              <a:gd name="connsiteX2" fmla="*/ 1160005 w 1160005"/>
              <a:gd name="connsiteY2" fmla="*/ 580002 h 580002"/>
              <a:gd name="connsiteX3" fmla="*/ 0 w 1160005"/>
              <a:gd name="connsiteY3" fmla="*/ 580002 h 580002"/>
              <a:gd name="connsiteX4" fmla="*/ 0 w 1160005"/>
              <a:gd name="connsiteY4" fmla="*/ 0 h 58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005" h="580002">
                <a:moveTo>
                  <a:pt x="0" y="0"/>
                </a:moveTo>
                <a:lnTo>
                  <a:pt x="1160005" y="0"/>
                </a:lnTo>
                <a:lnTo>
                  <a:pt x="1160005" y="580002"/>
                </a:lnTo>
                <a:lnTo>
                  <a:pt x="0" y="58000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00" kern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Lecturers 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3020147" y="4317036"/>
            <a:ext cx="1169445" cy="580002"/>
          </a:xfrm>
          <a:custGeom>
            <a:avLst/>
            <a:gdLst>
              <a:gd name="connsiteX0" fmla="*/ 0 w 1160005"/>
              <a:gd name="connsiteY0" fmla="*/ 0 h 580002"/>
              <a:gd name="connsiteX1" fmla="*/ 1160005 w 1160005"/>
              <a:gd name="connsiteY1" fmla="*/ 0 h 580002"/>
              <a:gd name="connsiteX2" fmla="*/ 1160005 w 1160005"/>
              <a:gd name="connsiteY2" fmla="*/ 580002 h 580002"/>
              <a:gd name="connsiteX3" fmla="*/ 0 w 1160005"/>
              <a:gd name="connsiteY3" fmla="*/ 580002 h 580002"/>
              <a:gd name="connsiteX4" fmla="*/ 0 w 1160005"/>
              <a:gd name="connsiteY4" fmla="*/ 0 h 58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005" h="580002">
                <a:moveTo>
                  <a:pt x="0" y="0"/>
                </a:moveTo>
                <a:lnTo>
                  <a:pt x="1160005" y="0"/>
                </a:lnTo>
                <a:lnTo>
                  <a:pt x="1160005" y="580002"/>
                </a:lnTo>
                <a:lnTo>
                  <a:pt x="0" y="58000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00" u="sng" kern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u="sng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Curriculum Support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Tech – Science 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Tech – Engineering 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8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Freeform 40"/>
          <p:cNvSpPr/>
          <p:nvPr/>
        </p:nvSpPr>
        <p:spPr>
          <a:xfrm>
            <a:off x="4423753" y="4317036"/>
            <a:ext cx="1169445" cy="580002"/>
          </a:xfrm>
          <a:custGeom>
            <a:avLst/>
            <a:gdLst>
              <a:gd name="connsiteX0" fmla="*/ 0 w 1160005"/>
              <a:gd name="connsiteY0" fmla="*/ 0 h 580002"/>
              <a:gd name="connsiteX1" fmla="*/ 1160005 w 1160005"/>
              <a:gd name="connsiteY1" fmla="*/ 0 h 580002"/>
              <a:gd name="connsiteX2" fmla="*/ 1160005 w 1160005"/>
              <a:gd name="connsiteY2" fmla="*/ 580002 h 580002"/>
              <a:gd name="connsiteX3" fmla="*/ 0 w 1160005"/>
              <a:gd name="connsiteY3" fmla="*/ 580002 h 580002"/>
              <a:gd name="connsiteX4" fmla="*/ 0 w 1160005"/>
              <a:gd name="connsiteY4" fmla="*/ 0 h 58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005" h="580002">
                <a:moveTo>
                  <a:pt x="0" y="0"/>
                </a:moveTo>
                <a:lnTo>
                  <a:pt x="1160005" y="0"/>
                </a:lnTo>
                <a:lnTo>
                  <a:pt x="1160005" y="580002"/>
                </a:lnTo>
                <a:lnTo>
                  <a:pt x="0" y="58000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u="sng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VQ Assessor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u="none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Engineering 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u="none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Aero  </a:t>
            </a:r>
            <a:endParaRPr lang="en-GB" sz="900" u="none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4423753" y="3493432"/>
            <a:ext cx="1169445" cy="580002"/>
          </a:xfrm>
          <a:custGeom>
            <a:avLst/>
            <a:gdLst>
              <a:gd name="connsiteX0" fmla="*/ 0 w 1160005"/>
              <a:gd name="connsiteY0" fmla="*/ 0 h 580002"/>
              <a:gd name="connsiteX1" fmla="*/ 1160005 w 1160005"/>
              <a:gd name="connsiteY1" fmla="*/ 0 h 580002"/>
              <a:gd name="connsiteX2" fmla="*/ 1160005 w 1160005"/>
              <a:gd name="connsiteY2" fmla="*/ 580002 h 580002"/>
              <a:gd name="connsiteX3" fmla="*/ 0 w 1160005"/>
              <a:gd name="connsiteY3" fmla="*/ 580002 h 580002"/>
              <a:gd name="connsiteX4" fmla="*/ 0 w 1160005"/>
              <a:gd name="connsiteY4" fmla="*/ 0 h 58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005" h="580002">
                <a:moveTo>
                  <a:pt x="0" y="0"/>
                </a:moveTo>
                <a:lnTo>
                  <a:pt x="1160005" y="0"/>
                </a:lnTo>
                <a:lnTo>
                  <a:pt x="1160005" y="580002"/>
                </a:lnTo>
                <a:lnTo>
                  <a:pt x="0" y="58000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Curriculum Manager – STEM</a:t>
            </a:r>
          </a:p>
        </p:txBody>
      </p:sp>
      <p:sp>
        <p:nvSpPr>
          <p:cNvPr id="43" name="Freeform 42"/>
          <p:cNvSpPr/>
          <p:nvPr/>
        </p:nvSpPr>
        <p:spPr>
          <a:xfrm>
            <a:off x="2318343" y="2669829"/>
            <a:ext cx="1169445" cy="580002"/>
          </a:xfrm>
          <a:custGeom>
            <a:avLst/>
            <a:gdLst>
              <a:gd name="connsiteX0" fmla="*/ 0 w 1160005"/>
              <a:gd name="connsiteY0" fmla="*/ 0 h 580002"/>
              <a:gd name="connsiteX1" fmla="*/ 1160005 w 1160005"/>
              <a:gd name="connsiteY1" fmla="*/ 0 h 580002"/>
              <a:gd name="connsiteX2" fmla="*/ 1160005 w 1160005"/>
              <a:gd name="connsiteY2" fmla="*/ 580002 h 580002"/>
              <a:gd name="connsiteX3" fmla="*/ 0 w 1160005"/>
              <a:gd name="connsiteY3" fmla="*/ 580002 h 580002"/>
              <a:gd name="connsiteX4" fmla="*/ 0 w 1160005"/>
              <a:gd name="connsiteY4" fmla="*/ 0 h 58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005" h="580002">
                <a:moveTo>
                  <a:pt x="0" y="0"/>
                </a:moveTo>
                <a:lnTo>
                  <a:pt x="1160005" y="0"/>
                </a:lnTo>
                <a:lnTo>
                  <a:pt x="1160005" y="580002"/>
                </a:lnTo>
                <a:lnTo>
                  <a:pt x="0" y="58000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>
                <a:latin typeface="Arial" pitchFamily="34" charset="0"/>
                <a:cs typeface="Arial" pitchFamily="34" charset="0"/>
              </a:rPr>
              <a:t>Curriculum Administrator *</a:t>
            </a:r>
            <a:endParaRPr lang="en-GB" sz="9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Freeform 43"/>
          <p:cNvSpPr/>
          <p:nvPr/>
        </p:nvSpPr>
        <p:spPr>
          <a:xfrm>
            <a:off x="7230966" y="1846225"/>
            <a:ext cx="1169445" cy="580002"/>
          </a:xfrm>
          <a:custGeom>
            <a:avLst/>
            <a:gdLst>
              <a:gd name="connsiteX0" fmla="*/ 0 w 1160005"/>
              <a:gd name="connsiteY0" fmla="*/ 0 h 580002"/>
              <a:gd name="connsiteX1" fmla="*/ 1160005 w 1160005"/>
              <a:gd name="connsiteY1" fmla="*/ 0 h 580002"/>
              <a:gd name="connsiteX2" fmla="*/ 1160005 w 1160005"/>
              <a:gd name="connsiteY2" fmla="*/ 580002 h 580002"/>
              <a:gd name="connsiteX3" fmla="*/ 0 w 1160005"/>
              <a:gd name="connsiteY3" fmla="*/ 580002 h 580002"/>
              <a:gd name="connsiteX4" fmla="*/ 0 w 1160005"/>
              <a:gd name="connsiteY4" fmla="*/ 0 h 58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005" h="580002">
                <a:moveTo>
                  <a:pt x="0" y="0"/>
                </a:moveTo>
                <a:lnTo>
                  <a:pt x="1160005" y="0"/>
                </a:lnTo>
                <a:lnTo>
                  <a:pt x="1160005" y="580002"/>
                </a:lnTo>
                <a:lnTo>
                  <a:pt x="0" y="58000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Head of Learning and Skills – Construction, Technology &amp; Trades</a:t>
            </a:r>
          </a:p>
        </p:txBody>
      </p:sp>
      <p:sp>
        <p:nvSpPr>
          <p:cNvPr id="45" name="Freeform 44"/>
          <p:cNvSpPr/>
          <p:nvPr/>
        </p:nvSpPr>
        <p:spPr>
          <a:xfrm>
            <a:off x="5827360" y="3493432"/>
            <a:ext cx="1169445" cy="580002"/>
          </a:xfrm>
          <a:custGeom>
            <a:avLst/>
            <a:gdLst>
              <a:gd name="connsiteX0" fmla="*/ 0 w 1160005"/>
              <a:gd name="connsiteY0" fmla="*/ 0 h 580002"/>
              <a:gd name="connsiteX1" fmla="*/ 1160005 w 1160005"/>
              <a:gd name="connsiteY1" fmla="*/ 0 h 580002"/>
              <a:gd name="connsiteX2" fmla="*/ 1160005 w 1160005"/>
              <a:gd name="connsiteY2" fmla="*/ 580002 h 580002"/>
              <a:gd name="connsiteX3" fmla="*/ 0 w 1160005"/>
              <a:gd name="connsiteY3" fmla="*/ 580002 h 580002"/>
              <a:gd name="connsiteX4" fmla="*/ 0 w 1160005"/>
              <a:gd name="connsiteY4" fmla="*/ 0 h 58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005" h="580002">
                <a:moveTo>
                  <a:pt x="0" y="0"/>
                </a:moveTo>
                <a:lnTo>
                  <a:pt x="1160005" y="0"/>
                </a:lnTo>
                <a:lnTo>
                  <a:pt x="1160005" y="580002"/>
                </a:lnTo>
                <a:lnTo>
                  <a:pt x="0" y="58000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00" kern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Curriculum Manager – Construction, Technology &amp; Trades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9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Freeform 45"/>
          <p:cNvSpPr/>
          <p:nvPr/>
        </p:nvSpPr>
        <p:spPr>
          <a:xfrm>
            <a:off x="7230966" y="3493432"/>
            <a:ext cx="1169445" cy="580002"/>
          </a:xfrm>
          <a:custGeom>
            <a:avLst/>
            <a:gdLst>
              <a:gd name="connsiteX0" fmla="*/ 0 w 1160005"/>
              <a:gd name="connsiteY0" fmla="*/ 0 h 580002"/>
              <a:gd name="connsiteX1" fmla="*/ 1160005 w 1160005"/>
              <a:gd name="connsiteY1" fmla="*/ 0 h 580002"/>
              <a:gd name="connsiteX2" fmla="*/ 1160005 w 1160005"/>
              <a:gd name="connsiteY2" fmla="*/ 580002 h 580002"/>
              <a:gd name="connsiteX3" fmla="*/ 0 w 1160005"/>
              <a:gd name="connsiteY3" fmla="*/ 580002 h 580002"/>
              <a:gd name="connsiteX4" fmla="*/ 0 w 1160005"/>
              <a:gd name="connsiteY4" fmla="*/ 0 h 58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005" h="580002">
                <a:moveTo>
                  <a:pt x="0" y="0"/>
                </a:moveTo>
                <a:lnTo>
                  <a:pt x="1160005" y="0"/>
                </a:lnTo>
                <a:lnTo>
                  <a:pt x="1160005" y="580002"/>
                </a:lnTo>
                <a:lnTo>
                  <a:pt x="0" y="58000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00" kern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Curriculum Manager -Construction, Technology &amp; Trades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9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Freeform 46"/>
          <p:cNvSpPr/>
          <p:nvPr/>
        </p:nvSpPr>
        <p:spPr>
          <a:xfrm>
            <a:off x="5827360" y="4317036"/>
            <a:ext cx="1169445" cy="580002"/>
          </a:xfrm>
          <a:custGeom>
            <a:avLst/>
            <a:gdLst>
              <a:gd name="connsiteX0" fmla="*/ 0 w 1160005"/>
              <a:gd name="connsiteY0" fmla="*/ 0 h 580002"/>
              <a:gd name="connsiteX1" fmla="*/ 1160005 w 1160005"/>
              <a:gd name="connsiteY1" fmla="*/ 0 h 580002"/>
              <a:gd name="connsiteX2" fmla="*/ 1160005 w 1160005"/>
              <a:gd name="connsiteY2" fmla="*/ 580002 h 580002"/>
              <a:gd name="connsiteX3" fmla="*/ 0 w 1160005"/>
              <a:gd name="connsiteY3" fmla="*/ 580002 h 580002"/>
              <a:gd name="connsiteX4" fmla="*/ 0 w 1160005"/>
              <a:gd name="connsiteY4" fmla="*/ 0 h 58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005" h="580002">
                <a:moveTo>
                  <a:pt x="0" y="0"/>
                </a:moveTo>
                <a:lnTo>
                  <a:pt x="1160005" y="0"/>
                </a:lnTo>
                <a:lnTo>
                  <a:pt x="1160005" y="580002"/>
                </a:lnTo>
                <a:lnTo>
                  <a:pt x="0" y="58000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Lecturers </a:t>
            </a:r>
          </a:p>
        </p:txBody>
      </p:sp>
      <p:sp>
        <p:nvSpPr>
          <p:cNvPr id="48" name="Freeform 47"/>
          <p:cNvSpPr/>
          <p:nvPr/>
        </p:nvSpPr>
        <p:spPr>
          <a:xfrm>
            <a:off x="7230966" y="4317035"/>
            <a:ext cx="1169445" cy="635707"/>
          </a:xfrm>
          <a:custGeom>
            <a:avLst/>
            <a:gdLst>
              <a:gd name="connsiteX0" fmla="*/ 0 w 1160005"/>
              <a:gd name="connsiteY0" fmla="*/ 0 h 580002"/>
              <a:gd name="connsiteX1" fmla="*/ 1160005 w 1160005"/>
              <a:gd name="connsiteY1" fmla="*/ 0 h 580002"/>
              <a:gd name="connsiteX2" fmla="*/ 1160005 w 1160005"/>
              <a:gd name="connsiteY2" fmla="*/ 580002 h 580002"/>
              <a:gd name="connsiteX3" fmla="*/ 0 w 1160005"/>
              <a:gd name="connsiteY3" fmla="*/ 580002 h 580002"/>
              <a:gd name="connsiteX4" fmla="*/ 0 w 1160005"/>
              <a:gd name="connsiteY4" fmla="*/ 0 h 58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005" h="580002">
                <a:moveTo>
                  <a:pt x="0" y="0"/>
                </a:moveTo>
                <a:lnTo>
                  <a:pt x="1160005" y="0"/>
                </a:lnTo>
                <a:lnTo>
                  <a:pt x="1160005" y="580002"/>
                </a:lnTo>
                <a:lnTo>
                  <a:pt x="0" y="58000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4445" tIns="4445" rIns="4445" bIns="4445" numCol="1" spcCol="1270" anchor="ctr" anchorCtr="0">
            <a:noAutofit/>
          </a:bodyPr>
          <a:lstStyle/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u="sng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Curriculum Support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Tech – Agriculture 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Tech – Motor Vehicle  </a:t>
            </a:r>
          </a:p>
          <a:p>
            <a:pPr lvl="0" algn="ctr" defTabSz="3111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8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Tech– Trades  </a:t>
            </a:r>
            <a:endParaRPr lang="en-GB" sz="8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Freeform 48"/>
          <p:cNvSpPr/>
          <p:nvPr/>
        </p:nvSpPr>
        <p:spPr>
          <a:xfrm>
            <a:off x="8634573" y="4317036"/>
            <a:ext cx="1169445" cy="580002"/>
          </a:xfrm>
          <a:custGeom>
            <a:avLst/>
            <a:gdLst>
              <a:gd name="connsiteX0" fmla="*/ 0 w 1160005"/>
              <a:gd name="connsiteY0" fmla="*/ 0 h 580002"/>
              <a:gd name="connsiteX1" fmla="*/ 1160005 w 1160005"/>
              <a:gd name="connsiteY1" fmla="*/ 0 h 580002"/>
              <a:gd name="connsiteX2" fmla="*/ 1160005 w 1160005"/>
              <a:gd name="connsiteY2" fmla="*/ 580002 h 580002"/>
              <a:gd name="connsiteX3" fmla="*/ 0 w 1160005"/>
              <a:gd name="connsiteY3" fmla="*/ 580002 h 580002"/>
              <a:gd name="connsiteX4" fmla="*/ 0 w 1160005"/>
              <a:gd name="connsiteY4" fmla="*/ 0 h 58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005" h="580002">
                <a:moveTo>
                  <a:pt x="0" y="0"/>
                </a:moveTo>
                <a:lnTo>
                  <a:pt x="1160005" y="0"/>
                </a:lnTo>
                <a:lnTo>
                  <a:pt x="1160005" y="580002"/>
                </a:lnTo>
                <a:lnTo>
                  <a:pt x="0" y="58000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u="sng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VQ Assessor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Motor Vehicle  </a:t>
            </a:r>
          </a:p>
        </p:txBody>
      </p:sp>
      <p:sp>
        <p:nvSpPr>
          <p:cNvPr id="50" name="Freeform 49"/>
          <p:cNvSpPr/>
          <p:nvPr/>
        </p:nvSpPr>
        <p:spPr>
          <a:xfrm>
            <a:off x="8634573" y="3493432"/>
            <a:ext cx="1169445" cy="580002"/>
          </a:xfrm>
          <a:custGeom>
            <a:avLst/>
            <a:gdLst>
              <a:gd name="connsiteX0" fmla="*/ 0 w 1160005"/>
              <a:gd name="connsiteY0" fmla="*/ 0 h 580002"/>
              <a:gd name="connsiteX1" fmla="*/ 1160005 w 1160005"/>
              <a:gd name="connsiteY1" fmla="*/ 0 h 580002"/>
              <a:gd name="connsiteX2" fmla="*/ 1160005 w 1160005"/>
              <a:gd name="connsiteY2" fmla="*/ 580002 h 580002"/>
              <a:gd name="connsiteX3" fmla="*/ 0 w 1160005"/>
              <a:gd name="connsiteY3" fmla="*/ 580002 h 580002"/>
              <a:gd name="connsiteX4" fmla="*/ 0 w 1160005"/>
              <a:gd name="connsiteY4" fmla="*/ 0 h 58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005" h="580002">
                <a:moveTo>
                  <a:pt x="0" y="0"/>
                </a:moveTo>
                <a:lnTo>
                  <a:pt x="1160005" y="0"/>
                </a:lnTo>
                <a:lnTo>
                  <a:pt x="1160005" y="580002"/>
                </a:lnTo>
                <a:lnTo>
                  <a:pt x="0" y="58000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00" kern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Curriculum Manager - Construction, Technology &amp; Trades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9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Freeform 50"/>
          <p:cNvSpPr/>
          <p:nvPr/>
        </p:nvSpPr>
        <p:spPr>
          <a:xfrm>
            <a:off x="6529163" y="2669829"/>
            <a:ext cx="1169445" cy="580002"/>
          </a:xfrm>
          <a:custGeom>
            <a:avLst/>
            <a:gdLst>
              <a:gd name="connsiteX0" fmla="*/ 0 w 1160005"/>
              <a:gd name="connsiteY0" fmla="*/ 0 h 580002"/>
              <a:gd name="connsiteX1" fmla="*/ 1160005 w 1160005"/>
              <a:gd name="connsiteY1" fmla="*/ 0 h 580002"/>
              <a:gd name="connsiteX2" fmla="*/ 1160005 w 1160005"/>
              <a:gd name="connsiteY2" fmla="*/ 580002 h 580002"/>
              <a:gd name="connsiteX3" fmla="*/ 0 w 1160005"/>
              <a:gd name="connsiteY3" fmla="*/ 580002 h 580002"/>
              <a:gd name="connsiteX4" fmla="*/ 0 w 1160005"/>
              <a:gd name="connsiteY4" fmla="*/ 0 h 58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005" h="580002">
                <a:moveTo>
                  <a:pt x="0" y="0"/>
                </a:moveTo>
                <a:lnTo>
                  <a:pt x="1160005" y="0"/>
                </a:lnTo>
                <a:lnTo>
                  <a:pt x="1160005" y="580002"/>
                </a:lnTo>
                <a:lnTo>
                  <a:pt x="0" y="580002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>
                <a:latin typeface="Arial" pitchFamily="34" charset="0"/>
                <a:cs typeface="Arial" pitchFamily="34" charset="0"/>
              </a:rPr>
              <a:t>Curriculum Administrator * </a:t>
            </a:r>
            <a:endParaRPr lang="en-GB" sz="9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Freeform 51"/>
          <p:cNvSpPr/>
          <p:nvPr/>
        </p:nvSpPr>
        <p:spPr>
          <a:xfrm>
            <a:off x="4300950" y="914545"/>
            <a:ext cx="1169445" cy="580002"/>
          </a:xfrm>
          <a:custGeom>
            <a:avLst/>
            <a:gdLst>
              <a:gd name="connsiteX0" fmla="*/ 0 w 1160005"/>
              <a:gd name="connsiteY0" fmla="*/ 0 h 580002"/>
              <a:gd name="connsiteX1" fmla="*/ 1160005 w 1160005"/>
              <a:gd name="connsiteY1" fmla="*/ 0 h 580002"/>
              <a:gd name="connsiteX2" fmla="*/ 1160005 w 1160005"/>
              <a:gd name="connsiteY2" fmla="*/ 580002 h 580002"/>
              <a:gd name="connsiteX3" fmla="*/ 0 w 1160005"/>
              <a:gd name="connsiteY3" fmla="*/ 580002 h 580002"/>
              <a:gd name="connsiteX4" fmla="*/ 0 w 1160005"/>
              <a:gd name="connsiteY4" fmla="*/ 0 h 580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60005" h="580002">
                <a:moveTo>
                  <a:pt x="0" y="0"/>
                </a:moveTo>
                <a:lnTo>
                  <a:pt x="1160005" y="0"/>
                </a:lnTo>
                <a:lnTo>
                  <a:pt x="1160005" y="580002"/>
                </a:lnTo>
                <a:lnTo>
                  <a:pt x="0" y="580002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715" tIns="5715" rIns="5715" bIns="5715" numCol="1" spcCol="1270" anchor="ctr" anchorCtr="0">
            <a:noAutofit/>
          </a:bodyPr>
          <a:lstStyle/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00" kern="1200" dirty="0" smtClean="0">
              <a:latin typeface="Arial" pitchFamily="34" charset="0"/>
              <a:cs typeface="Arial" pitchFamily="34" charset="0"/>
            </a:endParaRP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>
                <a:latin typeface="Arial" pitchFamily="34" charset="0"/>
                <a:cs typeface="Arial" pitchFamily="34" charset="0"/>
              </a:rPr>
              <a:t>Administration Assistant</a:t>
            </a:r>
          </a:p>
          <a:p>
            <a:pPr lvl="0" algn="ctr" defTabSz="4000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dirty="0" smtClean="0">
                <a:latin typeface="Arial" pitchFamily="34" charset="0"/>
                <a:cs typeface="Arial" pitchFamily="34" charset="0"/>
              </a:rPr>
              <a:t> </a:t>
            </a:r>
            <a:endParaRPr lang="en-GB" sz="9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8034" y="196859"/>
            <a:ext cx="5292210" cy="400105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GB" sz="2000" dirty="0">
                <a:solidFill>
                  <a:srgbClr val="0099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STEM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58C9-D866-4E0D-B968-F5A62DD7F6BA}" type="slidenum">
              <a:rPr lang="en-GB" smtClean="0"/>
              <a:t>11</a:t>
            </a:fld>
            <a:endParaRPr lang="en-GB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1957754" y="4079968"/>
            <a:ext cx="0" cy="9546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1957754" y="4196203"/>
            <a:ext cx="23680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5013195" y="4196203"/>
            <a:ext cx="112361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5125556" y="4073434"/>
            <a:ext cx="0" cy="12276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H="1">
            <a:off x="6209211" y="4196203"/>
            <a:ext cx="196168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6209211" y="4073434"/>
            <a:ext cx="0" cy="12276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9422674" y="4052659"/>
            <a:ext cx="0" cy="12276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>
            <a:off x="9224015" y="4196203"/>
            <a:ext cx="198659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5465632" y="1223963"/>
            <a:ext cx="22747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49"/>
            <a:ext cx="4114800" cy="365125"/>
          </a:xfrm>
        </p:spPr>
        <p:txBody>
          <a:bodyPr/>
          <a:lstStyle/>
          <a:p>
            <a:r>
              <a:rPr lang="en-GB" smtClean="0"/>
              <a:t>Ayrshire College Organisational Chart 2014-15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482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885" y="196859"/>
            <a:ext cx="1714500" cy="6648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8607" y="129176"/>
            <a:ext cx="5611168" cy="400105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GB" sz="2000" dirty="0" smtClean="0">
                <a:solidFill>
                  <a:srgbClr val="0099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Student Services</a:t>
            </a:r>
            <a:endParaRPr lang="en-GB" sz="2000" dirty="0">
              <a:solidFill>
                <a:srgbClr val="009999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58C9-D866-4E0D-B968-F5A62DD7F6BA}" type="slidenum">
              <a:rPr lang="en-GB" smtClean="0"/>
              <a:t>12</a:t>
            </a:fld>
            <a:endParaRPr lang="en-GB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007503183"/>
              </p:ext>
            </p:extLst>
          </p:nvPr>
        </p:nvGraphicFramePr>
        <p:xfrm>
          <a:off x="297713" y="446567"/>
          <a:ext cx="11474672" cy="5709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 smtClean="0"/>
              <a:t>Ayrshire College Organisational Chart 2014-15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957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8933" y="2470150"/>
            <a:ext cx="8195734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Finance and College Systems</a:t>
            </a: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706" y="196859"/>
            <a:ext cx="1714500" cy="66484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Ayrshire College Organisational Chart 2014-15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C0E1-80B3-4B43-BE4A-3E61E1D4043F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7082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5665455" y="1933190"/>
            <a:ext cx="4931835" cy="3481043"/>
            <a:chOff x="7137446" y="1650403"/>
            <a:chExt cx="4931835" cy="3481043"/>
          </a:xfrm>
        </p:grpSpPr>
        <p:cxnSp>
          <p:nvCxnSpPr>
            <p:cNvPr id="12" name="Elbow Connector 11"/>
            <p:cNvCxnSpPr>
              <a:stCxn id="14" idx="0"/>
            </p:cNvCxnSpPr>
            <p:nvPr/>
          </p:nvCxnSpPr>
          <p:spPr>
            <a:xfrm rot="16200000" flipV="1">
              <a:off x="7862842" y="925007"/>
              <a:ext cx="2604198" cy="4054990"/>
            </a:xfrm>
            <a:prstGeom prst="bentConnector2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2"/>
            <p:cNvGrpSpPr/>
            <p:nvPr/>
          </p:nvGrpSpPr>
          <p:grpSpPr>
            <a:xfrm>
              <a:off x="10315590" y="4254601"/>
              <a:ext cx="1753691" cy="876845"/>
              <a:chOff x="3187154" y="1025789"/>
              <a:chExt cx="1753691" cy="876845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3187154" y="1025789"/>
                <a:ext cx="1753691" cy="876845"/>
              </a:xfrm>
              <a:prstGeom prst="rect">
                <a:avLst/>
              </a:prstGeom>
              <a:solidFill>
                <a:schemeClr val="accent6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rgbClr r="0" g="0" b="0"/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Rectangle 14"/>
              <p:cNvSpPr/>
              <p:nvPr/>
            </p:nvSpPr>
            <p:spPr>
              <a:xfrm>
                <a:off x="3187154" y="1025789"/>
                <a:ext cx="1753691" cy="87684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2700" tIns="12700" rIns="12700" bIns="12700" numCol="1" spcCol="1270" anchor="ctr" anchorCtr="0">
                <a:noAutofit/>
              </a:bodyPr>
              <a:lstStyle/>
              <a:p>
                <a:pPr lvl="0" algn="ctr" defTabSz="8890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GB" sz="1400" kern="1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APUC Shared Service</a:t>
                </a:r>
                <a:endParaRPr lang="en-GB" sz="1400" kern="1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</p:grp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885" y="196859"/>
            <a:ext cx="1714500" cy="664845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25703919"/>
              </p:ext>
            </p:extLst>
          </p:nvPr>
        </p:nvGraphicFramePr>
        <p:xfrm>
          <a:off x="2455333" y="1405467"/>
          <a:ext cx="6951134" cy="40301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2132" y="129176"/>
            <a:ext cx="4371847" cy="400105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GB" sz="2000" dirty="0" smtClean="0">
                <a:solidFill>
                  <a:srgbClr val="0099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Finance and College Systems</a:t>
            </a:r>
            <a:endParaRPr lang="en-GB" sz="2000" dirty="0">
              <a:solidFill>
                <a:srgbClr val="009999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58C9-D866-4E0D-B968-F5A62DD7F6BA}" type="slidenum">
              <a:rPr lang="en-GB" smtClean="0"/>
              <a:t>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Ayrshire College Organisational Chart 2014-15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650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885" y="196859"/>
            <a:ext cx="1714500" cy="664845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20355757"/>
              </p:ext>
            </p:extLst>
          </p:nvPr>
        </p:nvGraphicFramePr>
        <p:xfrm>
          <a:off x="1049867" y="196859"/>
          <a:ext cx="10303933" cy="44005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65463" y="129176"/>
            <a:ext cx="4354973" cy="400105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GB" sz="2000" dirty="0" smtClean="0">
                <a:solidFill>
                  <a:srgbClr val="0099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Finance and Student Funding</a:t>
            </a:r>
            <a:endParaRPr lang="en-GB" sz="2000" dirty="0">
              <a:solidFill>
                <a:srgbClr val="009999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58C9-D866-4E0D-B968-F5A62DD7F6BA}" type="slidenum">
              <a:rPr lang="en-GB" smtClean="0"/>
              <a:t>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Ayrshire College Organisational Chart 2014-15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009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885" y="196859"/>
            <a:ext cx="1714500" cy="664845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92327517"/>
              </p:ext>
            </p:extLst>
          </p:nvPr>
        </p:nvGraphicFramePr>
        <p:xfrm>
          <a:off x="192132" y="-1253066"/>
          <a:ext cx="11579879" cy="66188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2132" y="129176"/>
            <a:ext cx="4371847" cy="400105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GB" sz="2000" dirty="0" smtClean="0">
                <a:solidFill>
                  <a:srgbClr val="0099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ICT &amp; MIS</a:t>
            </a:r>
            <a:endParaRPr lang="en-GB" sz="2000" dirty="0">
              <a:solidFill>
                <a:srgbClr val="009999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58C9-D866-4E0D-B968-F5A62DD7F6BA}" type="slidenum">
              <a:rPr lang="en-GB" smtClean="0"/>
              <a:t>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Ayrshire College Organisational Chart 2014-15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084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8933" y="2470150"/>
            <a:ext cx="8195734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College Estate and</a:t>
            </a:r>
            <a:br>
              <a:rPr lang="en-GB" b="1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b="1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Campus Development </a:t>
            </a:r>
            <a:endParaRPr lang="en-GB" b="1" dirty="0">
              <a:solidFill>
                <a:srgbClr val="0099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706" y="196859"/>
            <a:ext cx="1714500" cy="66484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Ayrshire College Organisational Chart 2014-15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C0E1-80B3-4B43-BE4A-3E61E1D4043F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7718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885" y="196859"/>
            <a:ext cx="1714500" cy="6648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2132" y="129176"/>
            <a:ext cx="4371847" cy="707882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GB" sz="2000" dirty="0" smtClean="0">
                <a:solidFill>
                  <a:srgbClr val="0099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College Estate and </a:t>
            </a:r>
          </a:p>
          <a:p>
            <a:r>
              <a:rPr lang="en-GB" sz="2000" dirty="0" smtClean="0">
                <a:solidFill>
                  <a:srgbClr val="0099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New Campus Development </a:t>
            </a:r>
            <a:endParaRPr lang="en-GB" sz="2000" dirty="0">
              <a:solidFill>
                <a:srgbClr val="009999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58C9-D866-4E0D-B968-F5A62DD7F6BA}" type="slidenum">
              <a:rPr lang="en-GB" smtClean="0"/>
              <a:t>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Ayrshire College Organisational Chart 2014-15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68608456"/>
              </p:ext>
            </p:extLst>
          </p:nvPr>
        </p:nvGraphicFramePr>
        <p:xfrm>
          <a:off x="2091266" y="837058"/>
          <a:ext cx="8068733" cy="530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962766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885" y="196859"/>
            <a:ext cx="1714500" cy="664845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263339272"/>
              </p:ext>
            </p:extLst>
          </p:nvPr>
        </p:nvGraphicFramePr>
        <p:xfrm>
          <a:off x="517241" y="196859"/>
          <a:ext cx="11176767" cy="54946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2132" y="129176"/>
            <a:ext cx="4371847" cy="400105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GB" sz="2000" dirty="0" smtClean="0">
                <a:solidFill>
                  <a:srgbClr val="0099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Estates</a:t>
            </a:r>
            <a:endParaRPr lang="en-GB" sz="2000" dirty="0">
              <a:solidFill>
                <a:srgbClr val="009999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58C9-D866-4E0D-B968-F5A62DD7F6BA}" type="slidenum">
              <a:rPr lang="en-GB" smtClean="0"/>
              <a:t>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Ayrshire College Organisational Chart 2014-15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8707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885" y="196859"/>
            <a:ext cx="1714500" cy="664845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86238503"/>
              </p:ext>
            </p:extLst>
          </p:nvPr>
        </p:nvGraphicFramePr>
        <p:xfrm>
          <a:off x="2209801" y="1185335"/>
          <a:ext cx="7399866" cy="416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2132" y="129176"/>
            <a:ext cx="4371847" cy="400105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GB" sz="2000" dirty="0" smtClean="0">
                <a:solidFill>
                  <a:srgbClr val="0099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Board of Management</a:t>
            </a:r>
            <a:endParaRPr lang="en-GB" sz="2000" dirty="0">
              <a:solidFill>
                <a:srgbClr val="009999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58C9-D866-4E0D-B968-F5A62DD7F6BA}" type="slidenum">
              <a:rPr lang="en-GB" smtClean="0"/>
              <a:t>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724835" y="6356350"/>
            <a:ext cx="4885765" cy="365125"/>
          </a:xfrm>
        </p:spPr>
        <p:txBody>
          <a:bodyPr/>
          <a:lstStyle/>
          <a:p>
            <a:r>
              <a:rPr lang="en-GB" smtClean="0"/>
              <a:t>Ayrshire College Organisational Chart 2014-15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806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885" y="196859"/>
            <a:ext cx="1714500" cy="6648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2132" y="129176"/>
            <a:ext cx="4371847" cy="400105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GB" sz="2000" dirty="0" smtClean="0">
                <a:solidFill>
                  <a:srgbClr val="0099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New Campus Development</a:t>
            </a:r>
            <a:endParaRPr lang="en-GB" sz="2000" dirty="0">
              <a:solidFill>
                <a:srgbClr val="009999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58C9-D866-4E0D-B968-F5A62DD7F6BA}" type="slidenum">
              <a:rPr lang="en-GB" smtClean="0"/>
              <a:t>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Ayrshire College Organisational Chart 2014-15</a:t>
            </a:r>
            <a:endParaRPr lang="en-GB" dirty="0"/>
          </a:p>
        </p:txBody>
      </p:sp>
      <p:graphicFrame>
        <p:nvGraphicFramePr>
          <p:cNvPr id="16" name="Diagram 15"/>
          <p:cNvGraphicFramePr/>
          <p:nvPr>
            <p:extLst>
              <p:ext uri="{D42A27DB-BD31-4B8C-83A1-F6EECF244321}">
                <p14:modId xmlns:p14="http://schemas.microsoft.com/office/powerpoint/2010/main" val="3963398040"/>
              </p:ext>
            </p:extLst>
          </p:nvPr>
        </p:nvGraphicFramePr>
        <p:xfrm>
          <a:off x="2696547" y="1045027"/>
          <a:ext cx="7053428" cy="41294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189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775" y="2470150"/>
            <a:ext cx="6543675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Human Resources and Organisational Wellbeing</a:t>
            </a:r>
            <a:endParaRPr lang="en-GB" b="1" dirty="0">
              <a:solidFill>
                <a:srgbClr val="0099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706" y="196859"/>
            <a:ext cx="1714500" cy="66484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Ayrshire College Organisational Chart 2014-15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C0E1-80B3-4B43-BE4A-3E61E1D4043F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1444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885" y="196859"/>
            <a:ext cx="1714500" cy="664845"/>
          </a:xfrm>
          <a:prstGeom prst="rect">
            <a:avLst/>
          </a:prstGeom>
        </p:spPr>
      </p:pic>
      <p:graphicFrame>
        <p:nvGraphicFramePr>
          <p:cNvPr id="41" name="Diagram 40"/>
          <p:cNvGraphicFramePr/>
          <p:nvPr>
            <p:extLst/>
          </p:nvPr>
        </p:nvGraphicFramePr>
        <p:xfrm>
          <a:off x="197707" y="-477079"/>
          <a:ext cx="12913994" cy="75775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88238375"/>
              </p:ext>
            </p:extLst>
          </p:nvPr>
        </p:nvGraphicFramePr>
        <p:xfrm>
          <a:off x="192506" y="719667"/>
          <a:ext cx="1157987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2132" y="129176"/>
            <a:ext cx="5818143" cy="400105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GB" sz="2000" dirty="0" smtClean="0">
                <a:solidFill>
                  <a:srgbClr val="0099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Human Resources and Wellbeing</a:t>
            </a:r>
            <a:endParaRPr lang="en-GB" sz="2000" dirty="0">
              <a:solidFill>
                <a:srgbClr val="009999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58C9-D866-4E0D-B968-F5A62DD7F6BA}" type="slidenum">
              <a:rPr lang="en-GB" smtClean="0"/>
              <a:t>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Ayrshire College Organisational Chart 2014-15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7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885" y="196859"/>
            <a:ext cx="1714500" cy="6648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92132" y="129176"/>
            <a:ext cx="5818143" cy="707882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GB" sz="2000" dirty="0" smtClean="0">
                <a:solidFill>
                  <a:srgbClr val="0099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Human Resources and Organisational Development </a:t>
            </a:r>
            <a:endParaRPr lang="en-GB" sz="2000" dirty="0">
              <a:solidFill>
                <a:srgbClr val="009999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58C9-D866-4E0D-B968-F5A62DD7F6BA}" type="slidenum">
              <a:rPr lang="en-GB" smtClean="0"/>
              <a:t>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Ayrshire College Organisational Chart 2014-15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170350674"/>
              </p:ext>
            </p:extLst>
          </p:nvPr>
        </p:nvGraphicFramePr>
        <p:xfrm>
          <a:off x="389015" y="1186646"/>
          <a:ext cx="7764386" cy="48696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9029953" y="2877185"/>
            <a:ext cx="1201127" cy="600563"/>
            <a:chOff x="6220924" y="1708145"/>
            <a:chExt cx="1201127" cy="600563"/>
          </a:xfrm>
        </p:grpSpPr>
        <p:sp>
          <p:nvSpPr>
            <p:cNvPr id="11" name="Rectangle 10"/>
            <p:cNvSpPr/>
            <p:nvPr/>
          </p:nvSpPr>
          <p:spPr>
            <a:xfrm>
              <a:off x="6220924" y="1708145"/>
              <a:ext cx="1201127" cy="60056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Rectangle 11"/>
            <p:cNvSpPr/>
            <p:nvPr/>
          </p:nvSpPr>
          <p:spPr>
            <a:xfrm>
              <a:off x="6220924" y="1708145"/>
              <a:ext cx="1201127" cy="6005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Health, Safety and Wellbeing Manager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0859474" y="2865338"/>
            <a:ext cx="1256788" cy="600563"/>
            <a:chOff x="6165263" y="1708145"/>
            <a:chExt cx="1256788" cy="600563"/>
          </a:xfrm>
        </p:grpSpPr>
        <p:sp>
          <p:nvSpPr>
            <p:cNvPr id="14" name="Rectangle 13"/>
            <p:cNvSpPr/>
            <p:nvPr/>
          </p:nvSpPr>
          <p:spPr>
            <a:xfrm>
              <a:off x="6165263" y="1708145"/>
              <a:ext cx="1201127" cy="60056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6220924" y="1708145"/>
              <a:ext cx="1201127" cy="6005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Equality and Inclusion Manager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8323200" y="4610844"/>
            <a:ext cx="1201127" cy="600563"/>
            <a:chOff x="6220924" y="1708145"/>
            <a:chExt cx="1201127" cy="600563"/>
          </a:xfrm>
          <a:solidFill>
            <a:schemeClr val="accent1"/>
          </a:solidFill>
        </p:grpSpPr>
        <p:sp>
          <p:nvSpPr>
            <p:cNvPr id="17" name="Rectangle 16"/>
            <p:cNvSpPr/>
            <p:nvPr/>
          </p:nvSpPr>
          <p:spPr>
            <a:xfrm>
              <a:off x="6220924" y="1708145"/>
              <a:ext cx="1201127" cy="600563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6220924" y="1708145"/>
              <a:ext cx="1201127" cy="600563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900" kern="12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Health, Safety and Welling Advisor</a:t>
              </a:r>
            </a:p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GB" sz="900" kern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600532" y="4622691"/>
            <a:ext cx="1201127" cy="600563"/>
            <a:chOff x="6220924" y="1708145"/>
            <a:chExt cx="1201127" cy="600563"/>
          </a:xfrm>
          <a:solidFill>
            <a:schemeClr val="accent2"/>
          </a:solidFill>
        </p:grpSpPr>
        <p:sp>
          <p:nvSpPr>
            <p:cNvPr id="20" name="Rectangle 19"/>
            <p:cNvSpPr/>
            <p:nvPr/>
          </p:nvSpPr>
          <p:spPr>
            <a:xfrm>
              <a:off x="6220924" y="1708145"/>
              <a:ext cx="1201127" cy="600563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6220924" y="1708145"/>
              <a:ext cx="1201127" cy="600563"/>
            </a:xfrm>
            <a:prstGeom prst="rect">
              <a:avLst/>
            </a:prstGeom>
            <a:solidFill>
              <a:schemeClr val="accent1"/>
            </a:solidFill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Health, Safety and Wellbeing Advisor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10859475" y="3741305"/>
            <a:ext cx="1201127" cy="600563"/>
            <a:chOff x="6220924" y="1708145"/>
            <a:chExt cx="1201127" cy="600563"/>
          </a:xfrm>
        </p:grpSpPr>
        <p:sp>
          <p:nvSpPr>
            <p:cNvPr id="23" name="Rectangle 22"/>
            <p:cNvSpPr/>
            <p:nvPr/>
          </p:nvSpPr>
          <p:spPr>
            <a:xfrm>
              <a:off x="6220924" y="1708145"/>
              <a:ext cx="1201127" cy="60056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Rectangle 23"/>
            <p:cNvSpPr/>
            <p:nvPr/>
          </p:nvSpPr>
          <p:spPr>
            <a:xfrm>
              <a:off x="6220924" y="1708145"/>
              <a:ext cx="1201127" cy="6005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Equality and Inclusion Officer</a:t>
              </a: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323200" y="3749938"/>
            <a:ext cx="1224981" cy="600563"/>
            <a:chOff x="5620360" y="945499"/>
            <a:chExt cx="1224981" cy="600563"/>
          </a:xfrm>
        </p:grpSpPr>
        <p:sp>
          <p:nvSpPr>
            <p:cNvPr id="26" name="Rectangle 25"/>
            <p:cNvSpPr/>
            <p:nvPr/>
          </p:nvSpPr>
          <p:spPr>
            <a:xfrm>
              <a:off x="5620360" y="945499"/>
              <a:ext cx="1201127" cy="600563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5644214" y="945499"/>
              <a:ext cx="1201127" cy="60056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Administration Assistant</a:t>
              </a: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8923763" y="3477748"/>
            <a:ext cx="1277332" cy="1133096"/>
            <a:chOff x="8923763" y="3477748"/>
            <a:chExt cx="1277332" cy="1133096"/>
          </a:xfrm>
        </p:grpSpPr>
        <p:cxnSp>
          <p:nvCxnSpPr>
            <p:cNvPr id="29" name="Straight Connector 28"/>
            <p:cNvCxnSpPr>
              <a:stCxn id="11" idx="2"/>
            </p:cNvCxnSpPr>
            <p:nvPr/>
          </p:nvCxnSpPr>
          <p:spPr>
            <a:xfrm flipH="1">
              <a:off x="9630516" y="3477748"/>
              <a:ext cx="1" cy="957813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>
              <a:stCxn id="18" idx="0"/>
            </p:cNvCxnSpPr>
            <p:nvPr/>
          </p:nvCxnSpPr>
          <p:spPr>
            <a:xfrm flipH="1" flipV="1">
              <a:off x="8923763" y="4435561"/>
              <a:ext cx="1" cy="175283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 flipV="1">
              <a:off x="10201094" y="4418934"/>
              <a:ext cx="1" cy="175283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8947617" y="4418934"/>
              <a:ext cx="652915" cy="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9660102" y="4418934"/>
              <a:ext cx="518552" cy="0"/>
            </a:xfrm>
            <a:prstGeom prst="line">
              <a:avLst/>
            </a:prstGeom>
            <a:ln w="95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26" idx="3"/>
            </p:cNvCxnSpPr>
            <p:nvPr/>
          </p:nvCxnSpPr>
          <p:spPr>
            <a:xfrm flipV="1">
              <a:off x="9524327" y="4050219"/>
              <a:ext cx="106189" cy="1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2" name="Straight Connector 41"/>
          <p:cNvCxnSpPr>
            <a:stCxn id="14" idx="2"/>
            <a:endCxn id="23" idx="0"/>
          </p:cNvCxnSpPr>
          <p:nvPr/>
        </p:nvCxnSpPr>
        <p:spPr>
          <a:xfrm>
            <a:off x="11460038" y="3465901"/>
            <a:ext cx="1" cy="275404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6686178" y="470816"/>
            <a:ext cx="1201337" cy="600668"/>
            <a:chOff x="3644928" y="2118"/>
            <a:chExt cx="1201337" cy="600668"/>
          </a:xfrm>
        </p:grpSpPr>
        <p:sp>
          <p:nvSpPr>
            <p:cNvPr id="45" name="Rectangle 44"/>
            <p:cNvSpPr/>
            <p:nvPr/>
          </p:nvSpPr>
          <p:spPr>
            <a:xfrm>
              <a:off x="3644928" y="2118"/>
              <a:ext cx="1201337" cy="600668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6" name="Rectangle 45"/>
            <p:cNvSpPr/>
            <p:nvPr/>
          </p:nvSpPr>
          <p:spPr>
            <a:xfrm>
              <a:off x="3644928" y="2118"/>
              <a:ext cx="1201337" cy="60066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715" tIns="5715" rIns="5715" bIns="5715" numCol="1" spcCol="1270" anchor="ctr" anchorCtr="0">
              <a:noAutofit/>
            </a:bodyPr>
            <a:lstStyle/>
            <a:p>
              <a:pPr lvl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900" kern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Vice Principal, HR and Organisational Wellbeing</a:t>
              </a:r>
            </a:p>
          </p:txBody>
        </p:sp>
      </p:grpSp>
      <p:cxnSp>
        <p:nvCxnSpPr>
          <p:cNvPr id="48" name="Straight Connector 47"/>
          <p:cNvCxnSpPr/>
          <p:nvPr/>
        </p:nvCxnSpPr>
        <p:spPr>
          <a:xfrm flipH="1" flipV="1">
            <a:off x="5360359" y="803955"/>
            <a:ext cx="1325819" cy="1391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>
            <a:off x="5360359" y="794884"/>
            <a:ext cx="6450" cy="451382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9" name="Group 68"/>
          <p:cNvGrpSpPr/>
          <p:nvPr/>
        </p:nvGrpSpPr>
        <p:grpSpPr>
          <a:xfrm>
            <a:off x="7286846" y="1071484"/>
            <a:ext cx="4228853" cy="1805701"/>
            <a:chOff x="7286846" y="1071484"/>
            <a:chExt cx="4228853" cy="1805701"/>
          </a:xfrm>
        </p:grpSpPr>
        <p:cxnSp>
          <p:nvCxnSpPr>
            <p:cNvPr id="55" name="Straight Connector 54"/>
            <p:cNvCxnSpPr>
              <a:stCxn id="46" idx="2"/>
            </p:cNvCxnSpPr>
            <p:nvPr/>
          </p:nvCxnSpPr>
          <p:spPr>
            <a:xfrm flipH="1">
              <a:off x="7286846" y="1071484"/>
              <a:ext cx="1" cy="136094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7339106" y="2429384"/>
              <a:ext cx="4176592" cy="9016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endCxn id="11" idx="0"/>
            </p:cNvCxnSpPr>
            <p:nvPr/>
          </p:nvCxnSpPr>
          <p:spPr>
            <a:xfrm>
              <a:off x="9630516" y="2478540"/>
              <a:ext cx="1" cy="39864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flipH="1" flipV="1">
              <a:off x="11515698" y="2466588"/>
              <a:ext cx="1" cy="38679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85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775" y="2470150"/>
            <a:ext cx="6543675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Strategy, Planning &amp; Performance </a:t>
            </a:r>
            <a:endParaRPr lang="en-GB" b="1" dirty="0">
              <a:solidFill>
                <a:srgbClr val="0099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706" y="196859"/>
            <a:ext cx="1714500" cy="664845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Ayrshire College Organisational Chart 2014-15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C0E1-80B3-4B43-BE4A-3E61E1D4043F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16546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885" y="196859"/>
            <a:ext cx="1714500" cy="664845"/>
          </a:xfrm>
          <a:prstGeom prst="rect">
            <a:avLst/>
          </a:prstGeom>
        </p:spPr>
      </p:pic>
      <p:graphicFrame>
        <p:nvGraphicFramePr>
          <p:cNvPr id="41" name="Diagram 40"/>
          <p:cNvGraphicFramePr/>
          <p:nvPr>
            <p:extLst/>
          </p:nvPr>
        </p:nvGraphicFramePr>
        <p:xfrm>
          <a:off x="197707" y="-477079"/>
          <a:ext cx="12913994" cy="75775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11844371"/>
              </p:ext>
            </p:extLst>
          </p:nvPr>
        </p:nvGraphicFramePr>
        <p:xfrm>
          <a:off x="192506" y="719667"/>
          <a:ext cx="1157987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2132" y="129176"/>
            <a:ext cx="4932318" cy="400105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GB" sz="2000" dirty="0" smtClean="0">
                <a:solidFill>
                  <a:srgbClr val="0099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Strategy, Planning &amp; Performance </a:t>
            </a:r>
            <a:endParaRPr lang="en-GB" sz="2000" dirty="0">
              <a:solidFill>
                <a:srgbClr val="009999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58C9-D866-4E0D-B968-F5A62DD7F6BA}" type="slidenum">
              <a:rPr lang="en-GB" smtClean="0"/>
              <a:t>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Ayrshire College Organisational Chart 2014-15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75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885" y="196859"/>
            <a:ext cx="1714500" cy="664845"/>
          </a:xfrm>
          <a:prstGeom prst="rect">
            <a:avLst/>
          </a:prstGeom>
        </p:spPr>
      </p:pic>
      <p:graphicFrame>
        <p:nvGraphicFramePr>
          <p:cNvPr id="41" name="Diagram 40"/>
          <p:cNvGraphicFramePr/>
          <p:nvPr>
            <p:extLst/>
          </p:nvPr>
        </p:nvGraphicFramePr>
        <p:xfrm>
          <a:off x="197707" y="-477079"/>
          <a:ext cx="12913994" cy="75775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01971143"/>
              </p:ext>
            </p:extLst>
          </p:nvPr>
        </p:nvGraphicFramePr>
        <p:xfrm>
          <a:off x="192506" y="529281"/>
          <a:ext cx="11828044" cy="56090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2132" y="129176"/>
            <a:ext cx="4932318" cy="400105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GB" sz="2000" dirty="0" smtClean="0">
                <a:solidFill>
                  <a:srgbClr val="0099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Quality Enhancement</a:t>
            </a:r>
            <a:endParaRPr lang="en-GB" sz="2000" dirty="0">
              <a:solidFill>
                <a:srgbClr val="009999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58C9-D866-4E0D-B968-F5A62DD7F6BA}" type="slidenum">
              <a:rPr lang="en-GB" smtClean="0"/>
              <a:t>26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Ayrshire College Organisational Chart 2014-15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6137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885" y="196859"/>
            <a:ext cx="1714500" cy="664845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66790027"/>
              </p:ext>
            </p:extLst>
          </p:nvPr>
        </p:nvGraphicFramePr>
        <p:xfrm>
          <a:off x="192132" y="196859"/>
          <a:ext cx="1157987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2132" y="129176"/>
            <a:ext cx="7055956" cy="400105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GB" sz="2000" dirty="0" smtClean="0">
                <a:solidFill>
                  <a:srgbClr val="0099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Education Contracts &amp; Business Development </a:t>
            </a:r>
            <a:endParaRPr lang="en-GB" sz="2000" dirty="0">
              <a:solidFill>
                <a:srgbClr val="009999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58C9-D866-4E0D-B968-F5A62DD7F6BA}" type="slidenum">
              <a:rPr lang="en-GB" smtClean="0"/>
              <a:t>27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Ayrshire College Organisational Chart 2014-15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6808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2942528"/>
              </p:ext>
            </p:extLst>
          </p:nvPr>
        </p:nvGraphicFramePr>
        <p:xfrm>
          <a:off x="1168400" y="783554"/>
          <a:ext cx="9541933" cy="50499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9906" y="305162"/>
            <a:ext cx="6210986" cy="400105"/>
          </a:xfrm>
          <a:prstGeom prst="rect">
            <a:avLst/>
          </a:prstGeom>
          <a:noFill/>
        </p:spPr>
        <p:txBody>
          <a:bodyPr wrap="none" lIns="91435" tIns="45718" rIns="91435" bIns="45718" rtlCol="0">
            <a:spAutoFit/>
          </a:bodyPr>
          <a:lstStyle/>
          <a:p>
            <a:r>
              <a:rPr lang="en-GB" sz="2000" b="1" dirty="0">
                <a:solidFill>
                  <a:srgbClr val="009999"/>
                </a:solidFill>
                <a:latin typeface="Arial Black" panose="020B0A04020102020204" pitchFamily="34" charset="0"/>
              </a:rPr>
              <a:t>Marketing, PR &amp; Communications </a:t>
            </a:r>
            <a:r>
              <a:rPr lang="en-GB" sz="2000" b="1" dirty="0" smtClean="0">
                <a:solidFill>
                  <a:srgbClr val="009999"/>
                </a:solidFill>
                <a:latin typeface="Arial Black" panose="020B0A04020102020204" pitchFamily="34" charset="0"/>
              </a:rPr>
              <a:t>Services</a:t>
            </a:r>
            <a:endParaRPr lang="en-GB" sz="2000" b="1" dirty="0">
              <a:solidFill>
                <a:srgbClr val="009999"/>
              </a:solidFill>
              <a:latin typeface="Arial Black" panose="020B0A04020102020204" pitchFamily="34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885" y="196859"/>
            <a:ext cx="1714500" cy="664845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7EB98-257B-4406-8E9E-F4B469F2E2C8}" type="slidenum">
              <a:rPr lang="en-GB" smtClean="0"/>
              <a:t>28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Ayrshire College Organisational Chart 2014-15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419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560201189"/>
              </p:ext>
            </p:extLst>
          </p:nvPr>
        </p:nvGraphicFramePr>
        <p:xfrm>
          <a:off x="276783" y="861705"/>
          <a:ext cx="11619126" cy="5255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885" y="196859"/>
            <a:ext cx="1714500" cy="6648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6782" y="276927"/>
            <a:ext cx="6456153" cy="707882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US" sz="2000" dirty="0">
                <a:solidFill>
                  <a:srgbClr val="09A198"/>
                </a:solidFill>
                <a:latin typeface="Arial Black"/>
                <a:cs typeface="Arial Black"/>
              </a:rPr>
              <a:t>Executive Management </a:t>
            </a:r>
            <a:r>
              <a:rPr lang="en-US" sz="2000" dirty="0" smtClean="0">
                <a:solidFill>
                  <a:srgbClr val="09A198"/>
                </a:solidFill>
                <a:latin typeface="Arial Black"/>
                <a:cs typeface="Arial Black"/>
              </a:rPr>
              <a:t>Team </a:t>
            </a:r>
          </a:p>
          <a:p>
            <a:r>
              <a:rPr lang="en-US" sz="2000" dirty="0" smtClean="0">
                <a:solidFill>
                  <a:srgbClr val="09A198"/>
                </a:solidFill>
                <a:latin typeface="Arial Black"/>
                <a:cs typeface="Arial Black"/>
              </a:rPr>
              <a:t>and Executive Support</a:t>
            </a:r>
            <a:endParaRPr lang="en-US" sz="2000" dirty="0">
              <a:solidFill>
                <a:srgbClr val="09A198"/>
              </a:solidFill>
              <a:latin typeface="Arial Black"/>
              <a:cs typeface="Arial Black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610600" y="6356349"/>
            <a:ext cx="2743200" cy="365125"/>
          </a:xfrm>
        </p:spPr>
        <p:txBody>
          <a:bodyPr/>
          <a:lstStyle/>
          <a:p>
            <a:fld id="{E6E7EB98-257B-4406-8E9E-F4B469F2E2C8}" type="slidenum">
              <a:rPr lang="en-GB" smtClean="0"/>
              <a:t>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Ayrshire College Organisational Chart 2014-15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7837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71775" y="2470150"/>
            <a:ext cx="6543675" cy="1325563"/>
          </a:xfrm>
        </p:spPr>
        <p:txBody>
          <a:bodyPr/>
          <a:lstStyle/>
          <a:p>
            <a:pPr algn="ctr"/>
            <a:r>
              <a:rPr lang="en-GB" b="1" dirty="0" smtClean="0">
                <a:solidFill>
                  <a:srgbClr val="0099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Learning and Teaching</a:t>
            </a:r>
            <a:endParaRPr lang="en-GB" b="1" dirty="0">
              <a:solidFill>
                <a:srgbClr val="0099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706" y="196859"/>
            <a:ext cx="1714500" cy="66484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Ayrshire College Organisational Chart 2014-15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C0E1-80B3-4B43-BE4A-3E61E1D4043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2200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885" y="196859"/>
            <a:ext cx="1714500" cy="664845"/>
          </a:xfrm>
          <a:prstGeom prst="rect">
            <a:avLst/>
          </a:prstGeom>
        </p:spPr>
      </p:pic>
      <p:graphicFrame>
        <p:nvGraphicFramePr>
          <p:cNvPr id="41" name="Diagram 40"/>
          <p:cNvGraphicFramePr/>
          <p:nvPr>
            <p:extLst/>
          </p:nvPr>
        </p:nvGraphicFramePr>
        <p:xfrm>
          <a:off x="197707" y="-477079"/>
          <a:ext cx="12913994" cy="75775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607376669"/>
              </p:ext>
            </p:extLst>
          </p:nvPr>
        </p:nvGraphicFramePr>
        <p:xfrm>
          <a:off x="192506" y="719667"/>
          <a:ext cx="11579879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92132" y="129176"/>
            <a:ext cx="4371847" cy="400105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GB" sz="2000" dirty="0">
                <a:solidFill>
                  <a:srgbClr val="0099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Learning and Teaching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58C9-D866-4E0D-B968-F5A62DD7F6BA}" type="slidenum">
              <a:rPr lang="en-GB" smtClean="0"/>
              <a:t>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Ayrshire College Organisational Chart 2014-15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7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706" y="196859"/>
            <a:ext cx="1714500" cy="6648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93482" y="196859"/>
            <a:ext cx="4901390" cy="707882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GB" sz="2000" dirty="0">
                <a:solidFill>
                  <a:srgbClr val="0099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Access and </a:t>
            </a:r>
            <a:r>
              <a:rPr lang="en-GB" sz="2000" dirty="0" smtClean="0">
                <a:solidFill>
                  <a:srgbClr val="0099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Inclusion </a:t>
            </a:r>
          </a:p>
          <a:p>
            <a:r>
              <a:rPr lang="en-GB" sz="2000" dirty="0" smtClean="0">
                <a:solidFill>
                  <a:srgbClr val="0099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(Essential Skills Area)</a:t>
            </a:r>
            <a:endParaRPr lang="en-GB" sz="2000" dirty="0">
              <a:solidFill>
                <a:srgbClr val="009999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58C9-D866-4E0D-B968-F5A62DD7F6BA}" type="slidenum">
              <a:rPr lang="en-GB" smtClean="0"/>
              <a:t>6</a:t>
            </a:fld>
            <a:endParaRPr lang="en-GB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772463176"/>
              </p:ext>
            </p:extLst>
          </p:nvPr>
        </p:nvGraphicFramePr>
        <p:xfrm>
          <a:off x="-298509" y="861704"/>
          <a:ext cx="10481733" cy="4968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 smtClean="0"/>
              <a:t>Ayrshire College Organisational Chart 2014-15</a:t>
            </a:r>
            <a:endParaRPr lang="en-GB" dirty="0"/>
          </a:p>
        </p:txBody>
      </p:sp>
      <p:grpSp>
        <p:nvGrpSpPr>
          <p:cNvPr id="15" name="Group 14"/>
          <p:cNvGrpSpPr/>
          <p:nvPr/>
        </p:nvGrpSpPr>
        <p:grpSpPr>
          <a:xfrm>
            <a:off x="3437868" y="4896430"/>
            <a:ext cx="3011214" cy="144156"/>
            <a:chOff x="4343743" y="4905955"/>
            <a:chExt cx="3011214" cy="144156"/>
          </a:xfrm>
        </p:grpSpPr>
        <p:cxnSp>
          <p:nvCxnSpPr>
            <p:cNvPr id="5" name="Straight Connector 4"/>
            <p:cNvCxnSpPr/>
            <p:nvPr/>
          </p:nvCxnSpPr>
          <p:spPr>
            <a:xfrm flipV="1">
              <a:off x="5850467" y="5041127"/>
              <a:ext cx="1504490" cy="500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4343743" y="5045103"/>
              <a:ext cx="1504490" cy="500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4343743" y="4905955"/>
              <a:ext cx="0" cy="135172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7354957" y="4905955"/>
              <a:ext cx="0" cy="135172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4109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7706" y="196859"/>
            <a:ext cx="1714500" cy="66484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293482" y="196859"/>
            <a:ext cx="4901390" cy="707882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GB" sz="2000" dirty="0">
                <a:solidFill>
                  <a:srgbClr val="0099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Access and </a:t>
            </a:r>
            <a:r>
              <a:rPr lang="en-GB" sz="2000" dirty="0" smtClean="0">
                <a:solidFill>
                  <a:srgbClr val="0099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Inclusion</a:t>
            </a:r>
          </a:p>
          <a:p>
            <a:r>
              <a:rPr lang="en-GB" sz="2000" dirty="0" smtClean="0">
                <a:solidFill>
                  <a:srgbClr val="0099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(Inclusion Area) </a:t>
            </a:r>
            <a:endParaRPr lang="en-GB" sz="2000" dirty="0">
              <a:solidFill>
                <a:srgbClr val="009999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58C9-D866-4E0D-B968-F5A62DD7F6BA}" type="slidenum">
              <a:rPr lang="en-GB" smtClean="0"/>
              <a:t>7</a:t>
            </a:fld>
            <a:endParaRPr lang="en-GB" dirty="0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641667932"/>
              </p:ext>
            </p:extLst>
          </p:nvPr>
        </p:nvGraphicFramePr>
        <p:xfrm>
          <a:off x="152401" y="76200"/>
          <a:ext cx="11679806" cy="68097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 smtClean="0"/>
              <a:t>Ayrshire College Organisational Chart 2014-15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965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7885" y="196859"/>
            <a:ext cx="1714500" cy="6648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8607" y="129176"/>
            <a:ext cx="5022464" cy="400105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GB" sz="2000" dirty="0">
                <a:solidFill>
                  <a:srgbClr val="0099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Care, Education, Sport &amp; Fitness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A158C9-D866-4E0D-B968-F5A62DD7F6BA}" type="slidenum">
              <a:rPr lang="en-GB" smtClean="0"/>
              <a:t>8</a:t>
            </a:fld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74369558"/>
              </p:ext>
            </p:extLst>
          </p:nvPr>
        </p:nvGraphicFramePr>
        <p:xfrm>
          <a:off x="342901" y="382868"/>
          <a:ext cx="11687174" cy="597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59" name="Straight Connector 58"/>
          <p:cNvCxnSpPr/>
          <p:nvPr/>
        </p:nvCxnSpPr>
        <p:spPr>
          <a:xfrm flipV="1">
            <a:off x="11530947" y="4792391"/>
            <a:ext cx="0" cy="126953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GB" smtClean="0"/>
              <a:t>Ayrshire College Organisational Chart 2014-15</a:t>
            </a:r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9511413" y="4925418"/>
            <a:ext cx="2019534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0181816" y="4785745"/>
            <a:ext cx="0" cy="14024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066915" y="4925418"/>
            <a:ext cx="76854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4" name="Group 43"/>
          <p:cNvGrpSpPr/>
          <p:nvPr/>
        </p:nvGrpSpPr>
        <p:grpSpPr>
          <a:xfrm>
            <a:off x="6226896" y="4797780"/>
            <a:ext cx="1285116" cy="128574"/>
            <a:chOff x="6226896" y="4797780"/>
            <a:chExt cx="1285116" cy="128574"/>
          </a:xfrm>
        </p:grpSpPr>
        <p:cxnSp>
          <p:nvCxnSpPr>
            <p:cNvPr id="24" name="Straight Connector 23"/>
            <p:cNvCxnSpPr/>
            <p:nvPr/>
          </p:nvCxnSpPr>
          <p:spPr>
            <a:xfrm>
              <a:off x="6226896" y="4925418"/>
              <a:ext cx="1285116" cy="936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6226896" y="4797780"/>
              <a:ext cx="0" cy="127638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889156" y="4808984"/>
            <a:ext cx="673178" cy="110123"/>
            <a:chOff x="896055" y="4807612"/>
            <a:chExt cx="673178" cy="110123"/>
          </a:xfrm>
        </p:grpSpPr>
        <p:cxnSp>
          <p:nvCxnSpPr>
            <p:cNvPr id="20" name="Straight Connector 19"/>
            <p:cNvCxnSpPr/>
            <p:nvPr/>
          </p:nvCxnSpPr>
          <p:spPr>
            <a:xfrm flipH="1">
              <a:off x="896055" y="4917501"/>
              <a:ext cx="673178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896055" y="4807612"/>
              <a:ext cx="1010" cy="110123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/>
          <p:cNvGrpSpPr/>
          <p:nvPr/>
        </p:nvGrpSpPr>
        <p:grpSpPr>
          <a:xfrm>
            <a:off x="3747357" y="4797780"/>
            <a:ext cx="1127573" cy="117806"/>
            <a:chOff x="3747357" y="4807612"/>
            <a:chExt cx="1127573" cy="117806"/>
          </a:xfrm>
        </p:grpSpPr>
        <p:cxnSp>
          <p:nvCxnSpPr>
            <p:cNvPr id="27" name="Straight Connector 26"/>
            <p:cNvCxnSpPr/>
            <p:nvPr/>
          </p:nvCxnSpPr>
          <p:spPr>
            <a:xfrm>
              <a:off x="3747357" y="4925418"/>
              <a:ext cx="1127573" cy="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4873529" y="4807612"/>
              <a:ext cx="1401" cy="117806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5" name="Straight Connector 34"/>
          <p:cNvCxnSpPr/>
          <p:nvPr/>
        </p:nvCxnSpPr>
        <p:spPr>
          <a:xfrm>
            <a:off x="3542071" y="4807612"/>
            <a:ext cx="0" cy="111261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560569" y="4915586"/>
            <a:ext cx="690329" cy="6545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908690" y="4915586"/>
            <a:ext cx="887023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51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8" name="Straight Connector 17"/>
          <p:cNvCxnSpPr/>
          <p:nvPr/>
        </p:nvCxnSpPr>
        <p:spPr>
          <a:xfrm>
            <a:off x="6593305" y="5370569"/>
            <a:ext cx="3850106" cy="917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Freeform 38"/>
          <p:cNvSpPr/>
          <p:nvPr/>
        </p:nvSpPr>
        <p:spPr>
          <a:xfrm>
            <a:off x="9512366" y="5494635"/>
            <a:ext cx="1378257" cy="689128"/>
          </a:xfrm>
          <a:custGeom>
            <a:avLst/>
            <a:gdLst>
              <a:gd name="connsiteX0" fmla="*/ 0 w 1378257"/>
              <a:gd name="connsiteY0" fmla="*/ 0 h 689128"/>
              <a:gd name="connsiteX1" fmla="*/ 1378257 w 1378257"/>
              <a:gd name="connsiteY1" fmla="*/ 0 h 689128"/>
              <a:gd name="connsiteX2" fmla="*/ 1378257 w 1378257"/>
              <a:gd name="connsiteY2" fmla="*/ 689128 h 689128"/>
              <a:gd name="connsiteX3" fmla="*/ 0 w 1378257"/>
              <a:gd name="connsiteY3" fmla="*/ 689128 h 689128"/>
              <a:gd name="connsiteX4" fmla="*/ 0 w 1378257"/>
              <a:gd name="connsiteY4" fmla="*/ 0 h 68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8257" h="689128">
                <a:moveTo>
                  <a:pt x="0" y="0"/>
                </a:moveTo>
                <a:lnTo>
                  <a:pt x="1378257" y="0"/>
                </a:lnTo>
                <a:lnTo>
                  <a:pt x="1378257" y="689128"/>
                </a:lnTo>
                <a:lnTo>
                  <a:pt x="0" y="6891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VQ Assessor * </a:t>
            </a:r>
            <a:endParaRPr lang="en-GB" sz="10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8201" y="509680"/>
            <a:ext cx="1714500" cy="664845"/>
          </a:xfrm>
          <a:prstGeom prst="rect">
            <a:avLst/>
          </a:prstGeom>
        </p:spPr>
      </p:pic>
      <p:sp>
        <p:nvSpPr>
          <p:cNvPr id="8" name="Freeform 7"/>
          <p:cNvSpPr/>
          <p:nvPr/>
        </p:nvSpPr>
        <p:spPr>
          <a:xfrm>
            <a:off x="5887548" y="1290949"/>
            <a:ext cx="144717" cy="63399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44717" y="0"/>
                </a:moveTo>
                <a:lnTo>
                  <a:pt x="144717" y="633998"/>
                </a:lnTo>
                <a:lnTo>
                  <a:pt x="0" y="633998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9" name="Freeform 8"/>
          <p:cNvSpPr/>
          <p:nvPr/>
        </p:nvSpPr>
        <p:spPr>
          <a:xfrm>
            <a:off x="8389086" y="3248075"/>
            <a:ext cx="144717" cy="63399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44717" y="0"/>
                </a:moveTo>
                <a:lnTo>
                  <a:pt x="144717" y="633998"/>
                </a:lnTo>
                <a:lnTo>
                  <a:pt x="0" y="633998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eform 9"/>
          <p:cNvSpPr/>
          <p:nvPr/>
        </p:nvSpPr>
        <p:spPr>
          <a:xfrm>
            <a:off x="10155774" y="5205201"/>
            <a:ext cx="91440" cy="28943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8943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1" name="Freeform 10"/>
          <p:cNvSpPr/>
          <p:nvPr/>
        </p:nvSpPr>
        <p:spPr>
          <a:xfrm>
            <a:off x="8533803" y="3248075"/>
            <a:ext cx="1667691" cy="126799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123279"/>
                </a:lnTo>
                <a:lnTo>
                  <a:pt x="1667691" y="1123279"/>
                </a:lnTo>
                <a:lnTo>
                  <a:pt x="1667691" y="126799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eform 11"/>
          <p:cNvSpPr/>
          <p:nvPr/>
        </p:nvSpPr>
        <p:spPr>
          <a:xfrm>
            <a:off x="8488083" y="5214380"/>
            <a:ext cx="91440" cy="28025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280254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3" name="Freeform 12"/>
          <p:cNvSpPr/>
          <p:nvPr/>
        </p:nvSpPr>
        <p:spPr>
          <a:xfrm>
            <a:off x="8488083" y="3248075"/>
            <a:ext cx="91440" cy="127717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5720" y="0"/>
                </a:moveTo>
                <a:lnTo>
                  <a:pt x="45720" y="127717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5" name="Freeform 14"/>
          <p:cNvSpPr/>
          <p:nvPr/>
        </p:nvSpPr>
        <p:spPr>
          <a:xfrm>
            <a:off x="6866111" y="3248075"/>
            <a:ext cx="1667691" cy="126799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667691" y="0"/>
                </a:moveTo>
                <a:lnTo>
                  <a:pt x="1667691" y="1123279"/>
                </a:lnTo>
                <a:lnTo>
                  <a:pt x="0" y="1123279"/>
                </a:lnTo>
                <a:lnTo>
                  <a:pt x="0" y="126799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Freeform 15"/>
          <p:cNvSpPr/>
          <p:nvPr/>
        </p:nvSpPr>
        <p:spPr>
          <a:xfrm>
            <a:off x="6032265" y="1290949"/>
            <a:ext cx="2501537" cy="126799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123279"/>
                </a:lnTo>
                <a:lnTo>
                  <a:pt x="2501537" y="1123279"/>
                </a:lnTo>
                <a:lnTo>
                  <a:pt x="2501537" y="126799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Freeform 16"/>
          <p:cNvSpPr/>
          <p:nvPr/>
        </p:nvSpPr>
        <p:spPr>
          <a:xfrm>
            <a:off x="3386011" y="3248075"/>
            <a:ext cx="144717" cy="633998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44717" y="0"/>
                </a:moveTo>
                <a:lnTo>
                  <a:pt x="144717" y="633998"/>
                </a:lnTo>
                <a:lnTo>
                  <a:pt x="0" y="633998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9" name="Freeform 18"/>
          <p:cNvSpPr/>
          <p:nvPr/>
        </p:nvSpPr>
        <p:spPr>
          <a:xfrm>
            <a:off x="3530728" y="3248075"/>
            <a:ext cx="1667691" cy="126799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123279"/>
                </a:lnTo>
                <a:lnTo>
                  <a:pt x="1667691" y="1123279"/>
                </a:lnTo>
                <a:lnTo>
                  <a:pt x="1667691" y="126799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3" name="Freeform 22"/>
          <p:cNvSpPr/>
          <p:nvPr/>
        </p:nvSpPr>
        <p:spPr>
          <a:xfrm>
            <a:off x="1863037" y="5205201"/>
            <a:ext cx="803772" cy="292069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0"/>
                </a:moveTo>
                <a:lnTo>
                  <a:pt x="0" y="147352"/>
                </a:lnTo>
                <a:lnTo>
                  <a:pt x="803772" y="147352"/>
                </a:lnTo>
                <a:lnTo>
                  <a:pt x="803772" y="292069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4" name="Freeform 23"/>
          <p:cNvSpPr/>
          <p:nvPr/>
        </p:nvSpPr>
        <p:spPr>
          <a:xfrm>
            <a:off x="1863037" y="3248075"/>
            <a:ext cx="1667691" cy="126799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1667691" y="0"/>
                </a:moveTo>
                <a:lnTo>
                  <a:pt x="1667691" y="1123279"/>
                </a:lnTo>
                <a:lnTo>
                  <a:pt x="0" y="1123279"/>
                </a:lnTo>
                <a:lnTo>
                  <a:pt x="0" y="1267996"/>
                </a:lnTo>
              </a:path>
            </a:pathLst>
          </a:custGeom>
          <a:noFill/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5" name="Freeform 24"/>
          <p:cNvSpPr/>
          <p:nvPr/>
        </p:nvSpPr>
        <p:spPr>
          <a:xfrm>
            <a:off x="3530728" y="1290949"/>
            <a:ext cx="2501537" cy="1267996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501537" y="0"/>
                </a:moveTo>
                <a:lnTo>
                  <a:pt x="2501537" y="1123279"/>
                </a:lnTo>
                <a:lnTo>
                  <a:pt x="0" y="1123279"/>
                </a:lnTo>
                <a:lnTo>
                  <a:pt x="0" y="1267996"/>
                </a:lnTo>
              </a:path>
            </a:pathLst>
          </a:custGeom>
          <a:noFill/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Freeform 25"/>
          <p:cNvSpPr/>
          <p:nvPr/>
        </p:nvSpPr>
        <p:spPr>
          <a:xfrm>
            <a:off x="5343137" y="601821"/>
            <a:ext cx="1378257" cy="689128"/>
          </a:xfrm>
          <a:custGeom>
            <a:avLst/>
            <a:gdLst>
              <a:gd name="connsiteX0" fmla="*/ 0 w 1378257"/>
              <a:gd name="connsiteY0" fmla="*/ 0 h 689128"/>
              <a:gd name="connsiteX1" fmla="*/ 1378257 w 1378257"/>
              <a:gd name="connsiteY1" fmla="*/ 0 h 689128"/>
              <a:gd name="connsiteX2" fmla="*/ 1378257 w 1378257"/>
              <a:gd name="connsiteY2" fmla="*/ 689128 h 689128"/>
              <a:gd name="connsiteX3" fmla="*/ 0 w 1378257"/>
              <a:gd name="connsiteY3" fmla="*/ 689128 h 689128"/>
              <a:gd name="connsiteX4" fmla="*/ 0 w 1378257"/>
              <a:gd name="connsiteY4" fmla="*/ 0 h 68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8257" h="689128">
                <a:moveTo>
                  <a:pt x="0" y="0"/>
                </a:moveTo>
                <a:lnTo>
                  <a:pt x="1378257" y="0"/>
                </a:lnTo>
                <a:lnTo>
                  <a:pt x="1378257" y="689128"/>
                </a:lnTo>
                <a:lnTo>
                  <a:pt x="0" y="6891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Director of Learning and Skills – Creative</a:t>
            </a:r>
          </a:p>
        </p:txBody>
      </p:sp>
      <p:sp>
        <p:nvSpPr>
          <p:cNvPr id="27" name="Freeform 26"/>
          <p:cNvSpPr/>
          <p:nvPr/>
        </p:nvSpPr>
        <p:spPr>
          <a:xfrm>
            <a:off x="2841599" y="2558946"/>
            <a:ext cx="1378257" cy="689128"/>
          </a:xfrm>
          <a:custGeom>
            <a:avLst/>
            <a:gdLst>
              <a:gd name="connsiteX0" fmla="*/ 0 w 1378257"/>
              <a:gd name="connsiteY0" fmla="*/ 0 h 689128"/>
              <a:gd name="connsiteX1" fmla="*/ 1378257 w 1378257"/>
              <a:gd name="connsiteY1" fmla="*/ 0 h 689128"/>
              <a:gd name="connsiteX2" fmla="*/ 1378257 w 1378257"/>
              <a:gd name="connsiteY2" fmla="*/ 689128 h 689128"/>
              <a:gd name="connsiteX3" fmla="*/ 0 w 1378257"/>
              <a:gd name="connsiteY3" fmla="*/ 689128 h 689128"/>
              <a:gd name="connsiteX4" fmla="*/ 0 w 1378257"/>
              <a:gd name="connsiteY4" fmla="*/ 0 h 68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8257" h="689128">
                <a:moveTo>
                  <a:pt x="0" y="0"/>
                </a:moveTo>
                <a:lnTo>
                  <a:pt x="1378257" y="0"/>
                </a:lnTo>
                <a:lnTo>
                  <a:pt x="1378257" y="689128"/>
                </a:lnTo>
                <a:lnTo>
                  <a:pt x="0" y="6891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Head of Learning and Skills – Arts &amp; Fashion  </a:t>
            </a:r>
          </a:p>
        </p:txBody>
      </p:sp>
      <p:sp>
        <p:nvSpPr>
          <p:cNvPr id="28" name="Freeform 27"/>
          <p:cNvSpPr/>
          <p:nvPr/>
        </p:nvSpPr>
        <p:spPr>
          <a:xfrm>
            <a:off x="1173908" y="4516072"/>
            <a:ext cx="1378257" cy="689128"/>
          </a:xfrm>
          <a:custGeom>
            <a:avLst/>
            <a:gdLst>
              <a:gd name="connsiteX0" fmla="*/ 0 w 1378257"/>
              <a:gd name="connsiteY0" fmla="*/ 0 h 689128"/>
              <a:gd name="connsiteX1" fmla="*/ 1378257 w 1378257"/>
              <a:gd name="connsiteY1" fmla="*/ 0 h 689128"/>
              <a:gd name="connsiteX2" fmla="*/ 1378257 w 1378257"/>
              <a:gd name="connsiteY2" fmla="*/ 689128 h 689128"/>
              <a:gd name="connsiteX3" fmla="*/ 0 w 1378257"/>
              <a:gd name="connsiteY3" fmla="*/ 689128 h 689128"/>
              <a:gd name="connsiteX4" fmla="*/ 0 w 1378257"/>
              <a:gd name="connsiteY4" fmla="*/ 0 h 68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8257" h="689128">
                <a:moveTo>
                  <a:pt x="0" y="0"/>
                </a:moveTo>
                <a:lnTo>
                  <a:pt x="1378257" y="0"/>
                </a:lnTo>
                <a:lnTo>
                  <a:pt x="1378257" y="689128"/>
                </a:lnTo>
                <a:lnTo>
                  <a:pt x="0" y="6891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 Curriculum Manager –  Arts &amp; Fashion, Music, Sound &amp; Drama</a:t>
            </a:r>
          </a:p>
        </p:txBody>
      </p:sp>
      <p:sp>
        <p:nvSpPr>
          <p:cNvPr id="29" name="Freeform 28"/>
          <p:cNvSpPr/>
          <p:nvPr/>
        </p:nvSpPr>
        <p:spPr>
          <a:xfrm>
            <a:off x="1977680" y="5497270"/>
            <a:ext cx="1378257" cy="689128"/>
          </a:xfrm>
          <a:custGeom>
            <a:avLst/>
            <a:gdLst>
              <a:gd name="connsiteX0" fmla="*/ 0 w 1378257"/>
              <a:gd name="connsiteY0" fmla="*/ 0 h 689128"/>
              <a:gd name="connsiteX1" fmla="*/ 1378257 w 1378257"/>
              <a:gd name="connsiteY1" fmla="*/ 0 h 689128"/>
              <a:gd name="connsiteX2" fmla="*/ 1378257 w 1378257"/>
              <a:gd name="connsiteY2" fmla="*/ 689128 h 689128"/>
              <a:gd name="connsiteX3" fmla="*/ 0 w 1378257"/>
              <a:gd name="connsiteY3" fmla="*/ 689128 h 689128"/>
              <a:gd name="connsiteX4" fmla="*/ 0 w 1378257"/>
              <a:gd name="connsiteY4" fmla="*/ 0 h 68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8257" h="689128">
                <a:moveTo>
                  <a:pt x="0" y="0"/>
                </a:moveTo>
                <a:lnTo>
                  <a:pt x="1378257" y="0"/>
                </a:lnTo>
                <a:lnTo>
                  <a:pt x="1378257" y="689128"/>
                </a:lnTo>
                <a:lnTo>
                  <a:pt x="0" y="6891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Lecturers *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Freeform 29"/>
          <p:cNvSpPr/>
          <p:nvPr/>
        </p:nvSpPr>
        <p:spPr>
          <a:xfrm>
            <a:off x="3780716" y="5497270"/>
            <a:ext cx="1378257" cy="689128"/>
          </a:xfrm>
          <a:custGeom>
            <a:avLst/>
            <a:gdLst>
              <a:gd name="connsiteX0" fmla="*/ 0 w 1378257"/>
              <a:gd name="connsiteY0" fmla="*/ 0 h 689128"/>
              <a:gd name="connsiteX1" fmla="*/ 1378257 w 1378257"/>
              <a:gd name="connsiteY1" fmla="*/ 0 h 689128"/>
              <a:gd name="connsiteX2" fmla="*/ 1378257 w 1378257"/>
              <a:gd name="connsiteY2" fmla="*/ 689128 h 689128"/>
              <a:gd name="connsiteX3" fmla="*/ 0 w 1378257"/>
              <a:gd name="connsiteY3" fmla="*/ 689128 h 689128"/>
              <a:gd name="connsiteX4" fmla="*/ 0 w 1378257"/>
              <a:gd name="connsiteY4" fmla="*/ 0 h 68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8257" h="689128">
                <a:moveTo>
                  <a:pt x="0" y="0"/>
                </a:moveTo>
                <a:lnTo>
                  <a:pt x="1378257" y="0"/>
                </a:lnTo>
                <a:lnTo>
                  <a:pt x="1378257" y="689128"/>
                </a:lnTo>
                <a:lnTo>
                  <a:pt x="0" y="6891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kern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u="sng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Curriculum Support 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Creative Arts Technician *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kern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Freeform 30"/>
          <p:cNvSpPr/>
          <p:nvPr/>
        </p:nvSpPr>
        <p:spPr>
          <a:xfrm>
            <a:off x="4406859" y="4512393"/>
            <a:ext cx="1378257" cy="689128"/>
          </a:xfrm>
          <a:custGeom>
            <a:avLst/>
            <a:gdLst>
              <a:gd name="connsiteX0" fmla="*/ 0 w 1378257"/>
              <a:gd name="connsiteY0" fmla="*/ 0 h 689128"/>
              <a:gd name="connsiteX1" fmla="*/ 1378257 w 1378257"/>
              <a:gd name="connsiteY1" fmla="*/ 0 h 689128"/>
              <a:gd name="connsiteX2" fmla="*/ 1378257 w 1378257"/>
              <a:gd name="connsiteY2" fmla="*/ 689128 h 689128"/>
              <a:gd name="connsiteX3" fmla="*/ 0 w 1378257"/>
              <a:gd name="connsiteY3" fmla="*/ 689128 h 689128"/>
              <a:gd name="connsiteX4" fmla="*/ 0 w 1378257"/>
              <a:gd name="connsiteY4" fmla="*/ 0 h 68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8257" h="689128">
                <a:moveTo>
                  <a:pt x="0" y="0"/>
                </a:moveTo>
                <a:lnTo>
                  <a:pt x="1378257" y="0"/>
                </a:lnTo>
                <a:lnTo>
                  <a:pt x="1378257" y="689128"/>
                </a:lnTo>
                <a:lnTo>
                  <a:pt x="0" y="6891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kern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Curriculum Manager – Arts &amp; Fashion  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0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Freeform 31"/>
          <p:cNvSpPr/>
          <p:nvPr/>
        </p:nvSpPr>
        <p:spPr>
          <a:xfrm>
            <a:off x="2007754" y="3537509"/>
            <a:ext cx="1378257" cy="689128"/>
          </a:xfrm>
          <a:custGeom>
            <a:avLst/>
            <a:gdLst>
              <a:gd name="connsiteX0" fmla="*/ 0 w 1378257"/>
              <a:gd name="connsiteY0" fmla="*/ 0 h 689128"/>
              <a:gd name="connsiteX1" fmla="*/ 1378257 w 1378257"/>
              <a:gd name="connsiteY1" fmla="*/ 0 h 689128"/>
              <a:gd name="connsiteX2" fmla="*/ 1378257 w 1378257"/>
              <a:gd name="connsiteY2" fmla="*/ 689128 h 689128"/>
              <a:gd name="connsiteX3" fmla="*/ 0 w 1378257"/>
              <a:gd name="connsiteY3" fmla="*/ 689128 h 689128"/>
              <a:gd name="connsiteX4" fmla="*/ 0 w 1378257"/>
              <a:gd name="connsiteY4" fmla="*/ 0 h 68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8257" h="689128">
                <a:moveTo>
                  <a:pt x="0" y="0"/>
                </a:moveTo>
                <a:lnTo>
                  <a:pt x="1378257" y="0"/>
                </a:lnTo>
                <a:lnTo>
                  <a:pt x="1378257" y="689128"/>
                </a:lnTo>
                <a:lnTo>
                  <a:pt x="0" y="6891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itchFamily="34" charset="0"/>
                <a:cs typeface="Arial" pitchFamily="34" charset="0"/>
              </a:rPr>
              <a:t>Curriculum Administrator *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itchFamily="34" charset="0"/>
                <a:cs typeface="Arial" pitchFamily="34" charset="0"/>
              </a:rPr>
              <a:t>  </a:t>
            </a:r>
            <a:endParaRPr lang="en-GB" sz="1000" kern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Freeform 32"/>
          <p:cNvSpPr/>
          <p:nvPr/>
        </p:nvSpPr>
        <p:spPr>
          <a:xfrm>
            <a:off x="7844674" y="2558946"/>
            <a:ext cx="1378257" cy="689128"/>
          </a:xfrm>
          <a:custGeom>
            <a:avLst/>
            <a:gdLst>
              <a:gd name="connsiteX0" fmla="*/ 0 w 1378257"/>
              <a:gd name="connsiteY0" fmla="*/ 0 h 689128"/>
              <a:gd name="connsiteX1" fmla="*/ 1378257 w 1378257"/>
              <a:gd name="connsiteY1" fmla="*/ 0 h 689128"/>
              <a:gd name="connsiteX2" fmla="*/ 1378257 w 1378257"/>
              <a:gd name="connsiteY2" fmla="*/ 689128 h 689128"/>
              <a:gd name="connsiteX3" fmla="*/ 0 w 1378257"/>
              <a:gd name="connsiteY3" fmla="*/ 689128 h 689128"/>
              <a:gd name="connsiteX4" fmla="*/ 0 w 1378257"/>
              <a:gd name="connsiteY4" fmla="*/ 0 h 68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8257" h="689128">
                <a:moveTo>
                  <a:pt x="0" y="0"/>
                </a:moveTo>
                <a:lnTo>
                  <a:pt x="1378257" y="0"/>
                </a:lnTo>
                <a:lnTo>
                  <a:pt x="1378257" y="689128"/>
                </a:lnTo>
                <a:lnTo>
                  <a:pt x="0" y="6891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Head of Learning and Skills - Hair, Beauty, Complementary Therapies &amp; Make-up Artistry  </a:t>
            </a:r>
          </a:p>
        </p:txBody>
      </p:sp>
      <p:sp>
        <p:nvSpPr>
          <p:cNvPr id="34" name="Freeform 33"/>
          <p:cNvSpPr/>
          <p:nvPr/>
        </p:nvSpPr>
        <p:spPr>
          <a:xfrm>
            <a:off x="6176983" y="4516072"/>
            <a:ext cx="1378257" cy="689128"/>
          </a:xfrm>
          <a:custGeom>
            <a:avLst/>
            <a:gdLst>
              <a:gd name="connsiteX0" fmla="*/ 0 w 1378257"/>
              <a:gd name="connsiteY0" fmla="*/ 0 h 689128"/>
              <a:gd name="connsiteX1" fmla="*/ 1378257 w 1378257"/>
              <a:gd name="connsiteY1" fmla="*/ 0 h 689128"/>
              <a:gd name="connsiteX2" fmla="*/ 1378257 w 1378257"/>
              <a:gd name="connsiteY2" fmla="*/ 689128 h 689128"/>
              <a:gd name="connsiteX3" fmla="*/ 0 w 1378257"/>
              <a:gd name="connsiteY3" fmla="*/ 689128 h 689128"/>
              <a:gd name="connsiteX4" fmla="*/ 0 w 1378257"/>
              <a:gd name="connsiteY4" fmla="*/ 0 h 68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8257" h="689128">
                <a:moveTo>
                  <a:pt x="0" y="0"/>
                </a:moveTo>
                <a:lnTo>
                  <a:pt x="1378257" y="0"/>
                </a:lnTo>
                <a:lnTo>
                  <a:pt x="1378257" y="689128"/>
                </a:lnTo>
                <a:lnTo>
                  <a:pt x="0" y="6891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00" kern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Curriculum Manager – Hair, Beauty, Complementary Therapies &amp; Make-up Artistry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9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Freeform 34"/>
          <p:cNvSpPr/>
          <p:nvPr/>
        </p:nvSpPr>
        <p:spPr>
          <a:xfrm>
            <a:off x="6176983" y="5494635"/>
            <a:ext cx="1378257" cy="689128"/>
          </a:xfrm>
          <a:custGeom>
            <a:avLst/>
            <a:gdLst>
              <a:gd name="connsiteX0" fmla="*/ 0 w 1378257"/>
              <a:gd name="connsiteY0" fmla="*/ 0 h 689128"/>
              <a:gd name="connsiteX1" fmla="*/ 1378257 w 1378257"/>
              <a:gd name="connsiteY1" fmla="*/ 0 h 689128"/>
              <a:gd name="connsiteX2" fmla="*/ 1378257 w 1378257"/>
              <a:gd name="connsiteY2" fmla="*/ 689128 h 689128"/>
              <a:gd name="connsiteX3" fmla="*/ 0 w 1378257"/>
              <a:gd name="connsiteY3" fmla="*/ 689128 h 689128"/>
              <a:gd name="connsiteX4" fmla="*/ 0 w 1378257"/>
              <a:gd name="connsiteY4" fmla="*/ 0 h 68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8257" h="689128">
                <a:moveTo>
                  <a:pt x="0" y="0"/>
                </a:moveTo>
                <a:lnTo>
                  <a:pt x="1378257" y="0"/>
                </a:lnTo>
                <a:lnTo>
                  <a:pt x="1378257" y="689128"/>
                </a:lnTo>
                <a:lnTo>
                  <a:pt x="0" y="6891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Lecturers *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10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7844674" y="4525251"/>
            <a:ext cx="1378257" cy="689128"/>
          </a:xfrm>
          <a:custGeom>
            <a:avLst/>
            <a:gdLst>
              <a:gd name="connsiteX0" fmla="*/ 0 w 1378257"/>
              <a:gd name="connsiteY0" fmla="*/ 0 h 689128"/>
              <a:gd name="connsiteX1" fmla="*/ 1378257 w 1378257"/>
              <a:gd name="connsiteY1" fmla="*/ 0 h 689128"/>
              <a:gd name="connsiteX2" fmla="*/ 1378257 w 1378257"/>
              <a:gd name="connsiteY2" fmla="*/ 689128 h 689128"/>
              <a:gd name="connsiteX3" fmla="*/ 0 w 1378257"/>
              <a:gd name="connsiteY3" fmla="*/ 689128 h 689128"/>
              <a:gd name="connsiteX4" fmla="*/ 0 w 1378257"/>
              <a:gd name="connsiteY4" fmla="*/ 0 h 68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8257" h="689128">
                <a:moveTo>
                  <a:pt x="0" y="0"/>
                </a:moveTo>
                <a:lnTo>
                  <a:pt x="1378257" y="0"/>
                </a:lnTo>
                <a:lnTo>
                  <a:pt x="1378257" y="689128"/>
                </a:lnTo>
                <a:lnTo>
                  <a:pt x="0" y="6891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00" kern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Curriculum Manager - Hair, Beauty, Complementary Therapies &amp; Make-up Artistry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9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Freeform 36"/>
          <p:cNvSpPr/>
          <p:nvPr/>
        </p:nvSpPr>
        <p:spPr>
          <a:xfrm>
            <a:off x="7844674" y="5494635"/>
            <a:ext cx="1378257" cy="689128"/>
          </a:xfrm>
          <a:custGeom>
            <a:avLst/>
            <a:gdLst>
              <a:gd name="connsiteX0" fmla="*/ 0 w 1378257"/>
              <a:gd name="connsiteY0" fmla="*/ 0 h 689128"/>
              <a:gd name="connsiteX1" fmla="*/ 1378257 w 1378257"/>
              <a:gd name="connsiteY1" fmla="*/ 0 h 689128"/>
              <a:gd name="connsiteX2" fmla="*/ 1378257 w 1378257"/>
              <a:gd name="connsiteY2" fmla="*/ 689128 h 689128"/>
              <a:gd name="connsiteX3" fmla="*/ 0 w 1378257"/>
              <a:gd name="connsiteY3" fmla="*/ 689128 h 689128"/>
              <a:gd name="connsiteX4" fmla="*/ 0 w 1378257"/>
              <a:gd name="connsiteY4" fmla="*/ 0 h 68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8257" h="689128">
                <a:moveTo>
                  <a:pt x="0" y="0"/>
                </a:moveTo>
                <a:lnTo>
                  <a:pt x="1378257" y="0"/>
                </a:lnTo>
                <a:lnTo>
                  <a:pt x="1378257" y="689128"/>
                </a:lnTo>
                <a:lnTo>
                  <a:pt x="0" y="6891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u="sng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Curriculum Support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Salon Assistant * </a:t>
            </a:r>
            <a:endParaRPr lang="en-GB" sz="10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Freeform 37"/>
          <p:cNvSpPr/>
          <p:nvPr/>
        </p:nvSpPr>
        <p:spPr>
          <a:xfrm>
            <a:off x="9512366" y="4516072"/>
            <a:ext cx="1378257" cy="689128"/>
          </a:xfrm>
          <a:custGeom>
            <a:avLst/>
            <a:gdLst>
              <a:gd name="connsiteX0" fmla="*/ 0 w 1378257"/>
              <a:gd name="connsiteY0" fmla="*/ 0 h 689128"/>
              <a:gd name="connsiteX1" fmla="*/ 1378257 w 1378257"/>
              <a:gd name="connsiteY1" fmla="*/ 0 h 689128"/>
              <a:gd name="connsiteX2" fmla="*/ 1378257 w 1378257"/>
              <a:gd name="connsiteY2" fmla="*/ 689128 h 689128"/>
              <a:gd name="connsiteX3" fmla="*/ 0 w 1378257"/>
              <a:gd name="connsiteY3" fmla="*/ 689128 h 689128"/>
              <a:gd name="connsiteX4" fmla="*/ 0 w 1378257"/>
              <a:gd name="connsiteY4" fmla="*/ 0 h 68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8257" h="689128">
                <a:moveTo>
                  <a:pt x="0" y="0"/>
                </a:moveTo>
                <a:lnTo>
                  <a:pt x="1378257" y="0"/>
                </a:lnTo>
                <a:lnTo>
                  <a:pt x="1378257" y="689128"/>
                </a:lnTo>
                <a:lnTo>
                  <a:pt x="0" y="6891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00" kern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en-GB" sz="900" kern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Curriculum Manager - Hair, Beauty, Complementary Therapies &amp; Make-up Artistry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900" kern="1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900" kern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Freeform 39"/>
          <p:cNvSpPr/>
          <p:nvPr/>
        </p:nvSpPr>
        <p:spPr>
          <a:xfrm>
            <a:off x="7010828" y="3537509"/>
            <a:ext cx="1378257" cy="689128"/>
          </a:xfrm>
          <a:custGeom>
            <a:avLst/>
            <a:gdLst>
              <a:gd name="connsiteX0" fmla="*/ 0 w 1378257"/>
              <a:gd name="connsiteY0" fmla="*/ 0 h 689128"/>
              <a:gd name="connsiteX1" fmla="*/ 1378257 w 1378257"/>
              <a:gd name="connsiteY1" fmla="*/ 0 h 689128"/>
              <a:gd name="connsiteX2" fmla="*/ 1378257 w 1378257"/>
              <a:gd name="connsiteY2" fmla="*/ 689128 h 689128"/>
              <a:gd name="connsiteX3" fmla="*/ 0 w 1378257"/>
              <a:gd name="connsiteY3" fmla="*/ 689128 h 689128"/>
              <a:gd name="connsiteX4" fmla="*/ 0 w 1378257"/>
              <a:gd name="connsiteY4" fmla="*/ 0 h 68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8257" h="689128">
                <a:moveTo>
                  <a:pt x="0" y="0"/>
                </a:moveTo>
                <a:lnTo>
                  <a:pt x="1378257" y="0"/>
                </a:lnTo>
                <a:lnTo>
                  <a:pt x="1378257" y="689128"/>
                </a:lnTo>
                <a:lnTo>
                  <a:pt x="0" y="6891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itchFamily="34" charset="0"/>
                <a:cs typeface="Arial" pitchFamily="34" charset="0"/>
              </a:rPr>
              <a:t>Curriculum Administrator *</a:t>
            </a:r>
          </a:p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itchFamily="34" charset="0"/>
                <a:cs typeface="Arial" pitchFamily="34" charset="0"/>
              </a:rPr>
              <a:t> </a:t>
            </a:r>
            <a:endParaRPr lang="en-GB" sz="1000" kern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4509291" y="1580383"/>
            <a:ext cx="1378257" cy="689128"/>
          </a:xfrm>
          <a:custGeom>
            <a:avLst/>
            <a:gdLst>
              <a:gd name="connsiteX0" fmla="*/ 0 w 1378257"/>
              <a:gd name="connsiteY0" fmla="*/ 0 h 689128"/>
              <a:gd name="connsiteX1" fmla="*/ 1378257 w 1378257"/>
              <a:gd name="connsiteY1" fmla="*/ 0 h 689128"/>
              <a:gd name="connsiteX2" fmla="*/ 1378257 w 1378257"/>
              <a:gd name="connsiteY2" fmla="*/ 689128 h 689128"/>
              <a:gd name="connsiteX3" fmla="*/ 0 w 1378257"/>
              <a:gd name="connsiteY3" fmla="*/ 689128 h 689128"/>
              <a:gd name="connsiteX4" fmla="*/ 0 w 1378257"/>
              <a:gd name="connsiteY4" fmla="*/ 0 h 689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78257" h="689128">
                <a:moveTo>
                  <a:pt x="0" y="0"/>
                </a:moveTo>
                <a:lnTo>
                  <a:pt x="1378257" y="0"/>
                </a:lnTo>
                <a:lnTo>
                  <a:pt x="1378257" y="689128"/>
                </a:lnTo>
                <a:lnTo>
                  <a:pt x="0" y="68912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350" tIns="6350" rIns="6350" bIns="6350" numCol="1" spcCol="1270" anchor="ctr" anchorCtr="0">
            <a:noAutofit/>
          </a:bodyPr>
          <a:lstStyle/>
          <a:p>
            <a:pPr lvl="0" algn="ctr" defTabSz="4445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1000" kern="1200" dirty="0" smtClean="0">
                <a:latin typeface="Arial" pitchFamily="34" charset="0"/>
                <a:cs typeface="Arial" pitchFamily="34" charset="0"/>
              </a:rPr>
              <a:t>Administration Assistant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6241" y="399131"/>
            <a:ext cx="4371847" cy="400105"/>
          </a:xfrm>
          <a:prstGeom prst="rect">
            <a:avLst/>
          </a:prstGeom>
          <a:noFill/>
        </p:spPr>
        <p:txBody>
          <a:bodyPr wrap="square" lIns="91435" tIns="45718" rIns="91435" bIns="45718" rtlCol="0">
            <a:spAutoFit/>
          </a:bodyPr>
          <a:lstStyle/>
          <a:p>
            <a:r>
              <a:rPr lang="en-GB" sz="2000" dirty="0">
                <a:solidFill>
                  <a:srgbClr val="009999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Creative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9149501" y="6407058"/>
            <a:ext cx="2743200" cy="365125"/>
          </a:xfrm>
        </p:spPr>
        <p:txBody>
          <a:bodyPr/>
          <a:lstStyle/>
          <a:p>
            <a:fld id="{B6A158C9-D866-4E0D-B968-F5A62DD7F6BA}" type="slidenum">
              <a:rPr lang="en-GB" smtClean="0"/>
              <a:t>9</a:t>
            </a:fld>
            <a:endParaRPr lang="en-GB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666814" y="5349395"/>
            <a:ext cx="925032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591846" y="5349395"/>
            <a:ext cx="962247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554093" y="5349395"/>
            <a:ext cx="0" cy="14523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4554093" y="5353879"/>
            <a:ext cx="644326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5198419" y="5201521"/>
            <a:ext cx="0" cy="169047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10443411" y="5224965"/>
            <a:ext cx="0" cy="13501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593305" y="5214379"/>
            <a:ext cx="0" cy="15618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Rectangle 62"/>
          <p:cNvSpPr/>
          <p:nvPr/>
        </p:nvSpPr>
        <p:spPr>
          <a:xfrm>
            <a:off x="10131710" y="5221127"/>
            <a:ext cx="175912" cy="1307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5" name="Straight Connector 64"/>
          <p:cNvCxnSpPr/>
          <p:nvPr/>
        </p:nvCxnSpPr>
        <p:spPr>
          <a:xfrm>
            <a:off x="6866111" y="5370568"/>
            <a:ext cx="0" cy="124066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699933" y="6356350"/>
            <a:ext cx="4453467" cy="365125"/>
          </a:xfrm>
        </p:spPr>
        <p:txBody>
          <a:bodyPr/>
          <a:lstStyle/>
          <a:p>
            <a:r>
              <a:rPr lang="en-GB" smtClean="0"/>
              <a:t>Ayrshire College Organisational Chart 2014-15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224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6983</TotalTime>
  <Words>1519</Words>
  <Application>Microsoft Office PowerPoint</Application>
  <PresentationFormat>Widescreen</PresentationFormat>
  <Paragraphs>542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Learning and Teaching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Finance and College Systems</vt:lpstr>
      <vt:lpstr>PowerPoint Presentation</vt:lpstr>
      <vt:lpstr>PowerPoint Presentation</vt:lpstr>
      <vt:lpstr>PowerPoint Presentation</vt:lpstr>
      <vt:lpstr>College Estate and New Campus Development </vt:lpstr>
      <vt:lpstr>PowerPoint Presentation</vt:lpstr>
      <vt:lpstr>PowerPoint Presentation</vt:lpstr>
      <vt:lpstr>PowerPoint Presentation</vt:lpstr>
      <vt:lpstr>Human Resources and Organisational Wellbeing</vt:lpstr>
      <vt:lpstr>PowerPoint Presentation</vt:lpstr>
      <vt:lpstr>PowerPoint Presentation</vt:lpstr>
      <vt:lpstr>Strategy, Planning &amp; Performance 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Holly Elliott</dc:creator>
  <cp:lastModifiedBy>Holly Elliott</cp:lastModifiedBy>
  <cp:revision>275</cp:revision>
  <cp:lastPrinted>2014-11-06T14:19:12Z</cp:lastPrinted>
  <dcterms:created xsi:type="dcterms:W3CDTF">2014-02-24T13:48:38Z</dcterms:created>
  <dcterms:modified xsi:type="dcterms:W3CDTF">2015-03-18T12:05:04Z</dcterms:modified>
</cp:coreProperties>
</file>